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773169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321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357562"/>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8226454"/>
              </p:ext>
            </p:extLst>
          </p:nvPr>
        </p:nvGraphicFramePr>
        <p:xfrm>
          <a:off x="5024438" y="3929066"/>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8 қарашаға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17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18 қарашаға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таңертең және күндіз жаңбыр жауады. Оңтүстік-батыстан жел соғады, күші 8-13, екпіні 15-20 м/с. Ауа температурасы түнде 11-13, күндіз 17-19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19 қарашаға </a:t>
            </a:r>
          </a:p>
          <a:p>
            <a:pPr indent="182563" algn="ctr"/>
            <a:r>
              <a:rPr lang="kk-KZ" altLang="ru-RU" sz="1200" b="1" dirty="0">
                <a:latin typeface="Times New Roman" pitchFamily="18" charset="0"/>
                <a:cs typeface="Times New Roman" pitchFamily="18" charset="0"/>
              </a:rPr>
              <a:t>2023 ж. 21 сағ. 18 қарашадан 09 сағ. 19 қарашаға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 </a:t>
            </a:r>
            <a:r>
              <a:rPr lang="ru-RU" sz="1100" dirty="0">
                <a:latin typeface="Times New Roman" pitchFamily="18" charset="0"/>
                <a:cs typeface="Times New Roman" pitchFamily="18" charset="0"/>
              </a:rPr>
              <a:t>(</a:t>
            </a:r>
            <a:r>
              <a:rPr lang="ru-RU" sz="1100" dirty="0" err="1">
                <a:latin typeface="Times New Roman" pitchFamily="18" charset="0"/>
                <a:cs typeface="Times New Roman" pitchFamily="18" charset="0"/>
              </a:rPr>
              <a:t>жа</a:t>
            </a:r>
            <a:r>
              <a:rPr lang="kk-KZ" sz="1100" dirty="0">
                <a:latin typeface="Times New Roman" pitchFamily="18" charset="0"/>
                <a:cs typeface="Times New Roman" pitchFamily="18" charset="0"/>
              </a:rPr>
              <a:t>ң</a:t>
            </a:r>
            <a:r>
              <a:rPr lang="ru-RU" sz="1100" dirty="0" err="1">
                <a:latin typeface="Times New Roman" pitchFamily="18" charset="0"/>
                <a:cs typeface="Times New Roman" pitchFamily="18" charset="0"/>
              </a:rPr>
              <a:t>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басымырақ</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тұман</a:t>
            </a:r>
            <a:r>
              <a:rPr lang="kk-KZ" sz="1100" dirty="0">
                <a:latin typeface="Times New Roman" pitchFamily="18" charset="0"/>
                <a:cs typeface="Times New Roman" pitchFamily="18" charset="0"/>
              </a:rPr>
              <a:t> болады</a:t>
            </a:r>
            <a:r>
              <a:rPr lang="uz-Cyrl-UZ" sz="1100" dirty="0">
                <a:latin typeface="Times New Roman" pitchFamily="18" charset="0"/>
                <a:cs typeface="Times New Roman" pitchFamily="18" charset="0"/>
              </a:rPr>
              <a:t>. Батыстан шығысқа ауысатын жел </a:t>
            </a:r>
            <a:r>
              <a:rPr lang="kk-KZ" sz="1100" dirty="0">
                <a:latin typeface="Times New Roman" pitchFamily="18" charset="0"/>
                <a:cs typeface="Times New Roman" pitchFamily="18" charset="0"/>
              </a:rPr>
              <a:t>соғады, күші  8-13, екпіні 15-20 м/с. Ауа температурасы  3-5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a:solidFill>
                  <a:schemeClr val="tx1"/>
                </a:solidFill>
                <a:latin typeface="Times New Roman" panose="02020603050405020304" pitchFamily="18" charset="0"/>
                <a:cs typeface="Times New Roman" panose="02020603050405020304" pitchFamily="18" charset="0"/>
              </a:rPr>
              <a:t>1</a:t>
            </a:r>
            <a:r>
              <a:rPr lang="kk-KZ" sz="1100" dirty="0">
                <a:solidFill>
                  <a:schemeClr val="tx1"/>
                </a:solidFill>
                <a:latin typeface="Times New Roman" panose="02020603050405020304" pitchFamily="18" charset="0"/>
                <a:cs typeface="Times New Roman" panose="02020603050405020304" pitchFamily="18" charset="0"/>
              </a:rPr>
              <a:t>8</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1</a:t>
            </a:r>
            <a:r>
              <a:rPr lang="kk-KZ" sz="1100" dirty="0">
                <a:solidFill>
                  <a:schemeClr val="tx1"/>
                </a:solidFill>
                <a:latin typeface="Times New Roman" panose="02020603050405020304" pitchFamily="18" charset="0"/>
                <a:cs typeface="Times New Roman" panose="02020603050405020304" pitchFamily="18" charset="0"/>
              </a:rPr>
              <a:t>9</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қарашаға 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0003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Кыдырбаева</a:t>
            </a:r>
            <a:r>
              <a:rPr lang="ru-RU" sz="1200" b="1" i="1" dirty="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13599</TotalTime>
  <Words>652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3034</cp:revision>
  <cp:lastPrinted>2021-07-01T03:56:27Z</cp:lastPrinted>
  <dcterms:created xsi:type="dcterms:W3CDTF">2018-03-27T06:03:00Z</dcterms:created>
  <dcterms:modified xsi:type="dcterms:W3CDTF">2023-11-17T07:03:08Z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