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83176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Оңтүстіктен соғатын жел солтүстік-батысқа ауысады, күші 7-12, түнде және таңертең екпіні 15-20 м/с. Ауа температурасы түнде және күндіз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20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Солтүстік-</a:t>
            </a:r>
            <a:r>
              <a:rPr lang="ru-RU" sz="1200" dirty="0" err="1">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жел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367421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18125</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2943</cp:revision>
  <cp:lastPrinted>2021-07-01T03:56:27Z</cp:lastPrinted>
  <dcterms:created xsi:type="dcterms:W3CDTF">2018-03-27T06:03:00Z</dcterms:created>
  <dcterms:modified xsi:type="dcterms:W3CDTF">2023-11-18T07:01:50Z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