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971171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19</a:t>
            </a:r>
            <a:r>
              <a:rPr lang="kk-KZ" altLang="ru-RU" sz="1200" b="1" dirty="0">
                <a:solidFill>
                  <a:srgbClr val="000000"/>
                </a:solidFill>
                <a:latin typeface="Times New Roman" panose="02020603050405020304" pitchFamily="18" charset="0"/>
                <a:cs typeface="Times New Roman" panose="02020603050405020304" pitchFamily="18" charset="0"/>
              </a:rPr>
              <a:t> 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18</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19</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көбінесе қар</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 көктайғақ</a:t>
            </a:r>
            <a:r>
              <a:rPr lang="ru-RU" sz="1200" dirty="0">
                <a:latin typeface="Times New Roman" pitchFamily="18" charset="0"/>
                <a:cs typeface="Times New Roman" pitchFamily="18" charset="0"/>
              </a:rPr>
              <a:t>. Б</a:t>
            </a:r>
            <a:r>
              <a:rPr lang="kk-KZ" sz="1200" dirty="0">
                <a:latin typeface="Times New Roman" pitchFamily="18" charset="0"/>
                <a:cs typeface="Times New Roman" pitchFamily="18" charset="0"/>
              </a:rPr>
              <a:t>атыстан жел соғады, түнде күші 15-20, екпіні 23-28 м/с, күндіз күші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19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Б</a:t>
            </a:r>
            <a:r>
              <a:rPr lang="kk-KZ" sz="1200" dirty="0">
                <a:latin typeface="Times New Roman" pitchFamily="18" charset="0"/>
                <a:cs typeface="Times New Roman" pitchFamily="18" charset="0"/>
              </a:rPr>
              <a:t>атыстан жел соғады, күші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9718246"/>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16847</TotalTime>
  <Words>577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3184</cp:revision>
  <cp:lastPrinted>2021-07-01T03:56:27Z</cp:lastPrinted>
  <dcterms:created xsi:type="dcterms:W3CDTF">2018-03-27T06:03:00Z</dcterms:created>
  <dcterms:modified xsi:type="dcterms:W3CDTF">2023-11-18T07:02:55Z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