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2773169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35756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718226454"/>
              </p:ext>
            </p:extLst>
          </p:nvPr>
        </p:nvGraphicFramePr>
        <p:xfrm>
          <a:off x="5024438" y="3929066"/>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18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 қарашаға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түнде және таңертең жауын-шашын (жаңбыр басымырақ) жауады, тұман түседі. Батыстан шығысқа аусатын жел соғады, күші 8-13, түнде екпіні 15-20 м/с. Ауа температурасы түнде 3-5, күндіз 13-15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20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19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20 қарашаға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жел </a:t>
            </a:r>
            <a:r>
              <a:rPr lang="kk-KZ" sz="1100" dirty="0" smtClean="0">
                <a:latin typeface="Times New Roman" pitchFamily="18" charset="0"/>
                <a:cs typeface="Times New Roman" pitchFamily="18" charset="0"/>
              </a:rPr>
              <a:t>соғады, күші  3-8 м/с. Ауа температурасы  1-3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smtClean="0">
                <a:solidFill>
                  <a:schemeClr val="tx1"/>
                </a:solidFill>
                <a:latin typeface="Times New Roman" panose="02020603050405020304" pitchFamily="18" charset="0"/>
                <a:cs typeface="Times New Roman" panose="02020603050405020304" pitchFamily="18" charset="0"/>
              </a:rPr>
              <a:t>19 </a:t>
            </a:r>
            <a:r>
              <a:rPr lang="ru-RU" sz="1100" dirty="0" err="1" smtClean="0">
                <a:solidFill>
                  <a:schemeClr val="tx1"/>
                </a:solidFill>
                <a:latin typeface="Times New Roman" panose="02020603050405020304" pitchFamily="18" charset="0"/>
                <a:cs typeface="Times New Roman" panose="02020603050405020304" pitchFamily="18" charset="0"/>
              </a:rPr>
              <a:t>қарашада</a:t>
            </a:r>
            <a:r>
              <a:rPr lang="ru-RU" sz="1100" dirty="0" smtClean="0">
                <a:solidFill>
                  <a:schemeClr val="tx1"/>
                </a:solidFill>
                <a:latin typeface="Times New Roman" panose="02020603050405020304" pitchFamily="18" charset="0"/>
                <a:cs typeface="Times New Roman" panose="02020603050405020304" pitchFamily="18" charset="0"/>
              </a:rPr>
              <a:t>, 20 </a:t>
            </a:r>
            <a:r>
              <a:rPr lang="ru-RU" sz="11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0003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13603</TotalTime>
  <Words>601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3037</cp:revision>
  <cp:lastPrinted>2021-07-01T03:56:27Z</cp:lastPrinted>
  <dcterms:created xsi:type="dcterms:W3CDTF">2018-03-27T06:03:00Z</dcterms:created>
  <dcterms:modified xsi:type="dcterms:W3CDTF">2023-11-18T06:24:01Z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