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4"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87466136"/>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3624004220"/>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a:t>
            </a:r>
            <a:r>
              <a:rPr lang="kk-KZ" altLang="ru-RU" sz="1200" dirty="0" smtClean="0">
                <a:solidFill>
                  <a:srgbClr val="000000"/>
                </a:solidFill>
                <a:latin typeface="Times New Roman" pitchFamily="18" charset="0"/>
                <a:cs typeface="Times New Roman" pitchFamily="18" charset="0"/>
              </a:rPr>
              <a:t>ұлтты</a:t>
            </a:r>
            <a:r>
              <a:rPr lang="kk-KZ" altLang="ru-RU" sz="1200" dirty="0">
                <a:solidFill>
                  <a:srgbClr val="000000"/>
                </a:solidFill>
                <a:latin typeface="Times New Roman" pitchFamily="18" charset="0"/>
                <a:cs typeface="Times New Roman" pitchFamily="18" charset="0"/>
              </a:rPr>
              <a:t>, жауын-шашынсыз. </a:t>
            </a:r>
            <a:r>
              <a:rPr lang="kk-KZ" altLang="ru-RU" sz="1200" dirty="0" smtClean="0">
                <a:solidFill>
                  <a:srgbClr val="000000"/>
                </a:solidFill>
                <a:latin typeface="Times New Roman" pitchFamily="18" charset="0"/>
                <a:cs typeface="Times New Roman" pitchFamily="18" charset="0"/>
              </a:rPr>
              <a:t>Шығыстан жел соғады, </a:t>
            </a:r>
            <a:r>
              <a:rPr lang="kk-KZ" altLang="ru-RU" sz="1200" dirty="0">
                <a:solidFill>
                  <a:srgbClr val="000000"/>
                </a:solidFill>
                <a:latin typeface="Times New Roman" pitchFamily="18" charset="0"/>
                <a:cs typeface="Times New Roman" pitchFamily="18" charset="0"/>
              </a:rPr>
              <a:t>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0-2, </a:t>
            </a:r>
            <a:r>
              <a:rPr lang="kk-KZ" altLang="ru-RU" sz="1200" dirty="0">
                <a:solidFill>
                  <a:srgbClr val="000000"/>
                </a:solidFill>
                <a:latin typeface="Times New Roman" pitchFamily="18" charset="0"/>
                <a:cs typeface="Times New Roman" pitchFamily="18" charset="0"/>
              </a:rPr>
              <a:t>күндіз 5-7  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19</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Шығыстан, оңтүстік-шығыстан </a:t>
            </a:r>
            <a:r>
              <a:rPr lang="kk-KZ" altLang="ru-RU" sz="1200" dirty="0" smtClean="0">
                <a:latin typeface="Times New Roman" pitchFamily="18" charset="0"/>
                <a:cs typeface="Times New Roman" pitchFamily="18" charset="0"/>
              </a:rPr>
              <a:t>жел </a:t>
            </a:r>
            <a:r>
              <a:rPr lang="kk-KZ" altLang="ru-RU" sz="1200" dirty="0" smtClean="0">
                <a:latin typeface="Times New Roman" pitchFamily="18" charset="0"/>
                <a:cs typeface="Times New Roman" pitchFamily="18" charset="0"/>
              </a:rPr>
              <a:t>соғады, күші 9-14, екпіні 15-18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a:t>
            </a:r>
            <a:r>
              <a:rPr lang="kk-KZ" altLang="ru-RU" sz="1200" dirty="0" smtClean="0">
                <a:latin typeface="Times New Roman" pitchFamily="18" charset="0"/>
                <a:cs typeface="Times New Roman" pitchFamily="18" charset="0"/>
              </a:rPr>
              <a:t>-3 </a:t>
            </a:r>
            <a:r>
              <a:rPr lang="kk-KZ" altLang="ru-RU" sz="1200" dirty="0" smtClean="0">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18484</TotalTime>
  <Words>580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3280</cp:revision>
  <cp:lastPrinted>2023-02-06T06:57:51Z</cp:lastPrinted>
  <dcterms:created xsi:type="dcterms:W3CDTF">2018-03-27T06:03:00Z</dcterms:created>
  <dcterms:modified xsi:type="dcterms:W3CDTF">2023-11-18T07:49:37Z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