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3525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көктайғақ</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түнде күші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23-28 м/с, күндіз күші 9-14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a:t>
            </a:r>
            <a:r>
              <a:rPr lang="ru-RU" sz="1200" smtClean="0">
                <a:latin typeface="Times New Roman" pitchFamily="18" charset="0"/>
                <a:cs typeface="Times New Roman" pitchFamily="18" charset="0"/>
              </a:rPr>
              <a:t>-4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35237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17586</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3223</cp:revision>
  <cp:lastPrinted>2021-07-01T07:38:07Z</cp:lastPrinted>
  <dcterms:created xsi:type="dcterms:W3CDTF">2018-03-27T06:03:00Z</dcterms:created>
  <dcterms:modified xsi:type="dcterms:W3CDTF">2023-11-18T07:01:26Z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