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042687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көктайғақ</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ңтүстік-батыстан, батыстан жел соғады, түнде күші </a:t>
            </a:r>
            <a:r>
              <a:rPr lang="kk-KZ" sz="1200" dirty="0" smtClean="0">
                <a:latin typeface="Times New Roman" pitchFamily="18" charset="0"/>
                <a:cs typeface="Times New Roman" pitchFamily="18" charset="0"/>
              </a:rPr>
              <a:t>15</a:t>
            </a:r>
            <a:r>
              <a:rPr lang="kk-KZ" sz="1200" dirty="0">
                <a:latin typeface="Times New Roman" pitchFamily="18" charset="0"/>
                <a:cs typeface="Times New Roman" pitchFamily="18" charset="0"/>
              </a:rPr>
              <a:t>-20, кей </a:t>
            </a:r>
            <a:r>
              <a:rPr lang="kk-KZ" sz="1200" dirty="0" smtClean="0">
                <a:latin typeface="Times New Roman" pitchFamily="18" charset="0"/>
                <a:cs typeface="Times New Roman" pitchFamily="18" charset="0"/>
              </a:rPr>
              <a:t>уақытта </a:t>
            </a:r>
            <a:r>
              <a:rPr lang="kk-KZ" sz="1200" dirty="0" smtClean="0">
                <a:latin typeface="Times New Roman" pitchFamily="18" charset="0"/>
                <a:cs typeface="Times New Roman" pitchFamily="18" charset="0"/>
              </a:rPr>
              <a:t>екпіні 23-28 м/с, күндіз күші 7-12 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a:t>
            </a:r>
            <a:r>
              <a:rPr lang="ru-RU" sz="1200" dirty="0" smtClean="0">
                <a:latin typeface="Times New Roman" pitchFamily="18" charset="0"/>
                <a:cs typeface="Times New Roman" pitchFamily="18" charset="0"/>
              </a:rPr>
              <a:t>-2,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a:t>
            </a:r>
            <a:r>
              <a:rPr lang="ru-RU" sz="1200" dirty="0" smtClean="0">
                <a:latin typeface="Times New Roman" pitchFamily="18" charset="0"/>
                <a:cs typeface="Times New Roman" pitchFamily="18" charset="0"/>
              </a:rPr>
              <a:t>-5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Сол</a:t>
            </a:r>
            <a:r>
              <a:rPr lang="ru-RU" sz="1200" smtClean="0">
                <a:latin typeface="Times New Roman" pitchFamily="18" charset="0"/>
                <a:cs typeface="Times New Roman" pitchFamily="18" charset="0"/>
              </a:rPr>
              <a:t>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a:t>
            </a:r>
            <a:r>
              <a:rPr lang="ru-RU" sz="1200" dirty="0" smtClean="0">
                <a:latin typeface="Times New Roman" pitchFamily="18" charset="0"/>
                <a:cs typeface="Times New Roman" pitchFamily="18" charset="0"/>
              </a:rPr>
              <a:t>-8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131318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17380</TotalTime>
  <Words>504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3179</cp:revision>
  <cp:lastPrinted>2021-07-01T07:38:07Z</cp:lastPrinted>
  <dcterms:created xsi:type="dcterms:W3CDTF">2018-03-27T06:03:00Z</dcterms:created>
  <dcterms:modified xsi:type="dcterms:W3CDTF">2023-11-18T06:50:11Z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