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19169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қар жауады, көктайғақ, бұрқасын күтіледі. Жел 9-14, түнде 15-20, екпіні 23-28 м/с. Ауа температурасы түнде 11-13, күндіз 5-7 градус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11-13 градус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465672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15507</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2836</cp:revision>
  <cp:lastPrinted>2021-07-01T07:38:07Z</cp:lastPrinted>
  <dcterms:created xsi:type="dcterms:W3CDTF">2018-03-27T06:03:00Z</dcterms:created>
  <dcterms:modified xsi:type="dcterms:W3CDTF">2023-11-18T07:06:56Z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