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34909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635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118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92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Бұлтты, қар. Солтүстік-батыстан, солтүстіктен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температурасы түнде 9-11, күндіз 6-8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8-10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19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14217</TotalTime>
  <Words>551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3914</cp:revision>
  <cp:lastPrinted>2021-07-01T03:56:27Z</cp:lastPrinted>
  <dcterms:created xsi:type="dcterms:W3CDTF">2018-03-27T06:03:00Z</dcterms:created>
  <dcterms:modified xsi:type="dcterms:W3CDTF">2023-11-18T07:15:42Z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