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p:scale>
          <a:sx n="100" d="100"/>
          <a:sy n="100" d="100"/>
        </p:scale>
        <p:origin x="14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705504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5848604"/>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1595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0.319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a:t>
            </a:r>
            <a:r>
              <a:rPr lang="ru-RU" altLang="ru-RU" sz="1100" b="1" dirty="0" smtClean="0">
                <a:latin typeface="Times New Roman" panose="02020603050405020304" pitchFamily="18" charset="0"/>
                <a:cs typeface="Times New Roman" panose="02020603050405020304" pitchFamily="18" charset="0"/>
              </a:rPr>
              <a:t>9</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8</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аздаған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9-14, күндіз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14-16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20</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10-12 жылы</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25554</TotalTime>
  <Words>600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3102</cp:revision>
  <cp:lastPrinted>2021-07-01T07:38:07Z</cp:lastPrinted>
  <dcterms:created xsi:type="dcterms:W3CDTF">2018-03-27T06:03:00Z</dcterms:created>
  <dcterms:modified xsi:type="dcterms:W3CDTF">2023-11-18T06:26:54Z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