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239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және таңертең жауын-шашын </a:t>
            </a:r>
            <a:r>
              <a:rPr lang="ru-RU" sz="1200" dirty="0" smtClean="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жаңбырдың соңы қарға ұласады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Оңтүстіктен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және таңертең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Солтүстік-</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аяз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898137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20176</TotalTime>
  <Words>623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3107</cp:revision>
  <cp:lastPrinted>2021-07-01T03:56:27Z</cp:lastPrinted>
  <dcterms:created xsi:type="dcterms:W3CDTF">2018-03-27T06:03:00Z</dcterms:created>
  <dcterms:modified xsi:type="dcterms:W3CDTF">2023-11-18T07:02:04Z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