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84041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489756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985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0-2 градус аяз.</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Бұлтсыз,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солтүстік-шығыстан 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-5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23004</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4166</cp:revision>
  <cp:lastPrinted>2021-07-01T03:56:27Z</cp:lastPrinted>
  <dcterms:created xsi:type="dcterms:W3CDTF">2018-03-27T06:03:00Z</dcterms:created>
  <dcterms:modified xsi:type="dcterms:W3CDTF">2023-11-18T06:42:30Z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