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95" d="100"/>
          <a:sy n="95" d="100"/>
        </p:scale>
        <p:origin x="-2736" y="-5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жауын-шашын (жаңбыр, қар) жауады, көктайғақ болады. Оңтүстік-шығыстан, шығыстан жел соғады, күші 7-12, күндіз екпіні 15-20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5-7 градус суық,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 градус шамасында </a:t>
            </a:r>
            <a:r>
              <a:rPr lang="kk-KZ" sz="1200" dirty="0" smtClean="0">
                <a:latin typeface="Times New Roman" pitchFamily="18" charset="0"/>
                <a:cs typeface="Times New Roman" pitchFamily="18" charset="0"/>
              </a:rPr>
              <a:t>болады.</a:t>
            </a: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градус жылы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96868313"/>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kk-KZ" sz="1200" b="1" smtClean="0">
                <a:latin typeface="Times New Roman" pitchFamily="18" charset="0"/>
                <a:cs typeface="Times New Roman" pitchFamily="18" charset="0"/>
              </a:rPr>
              <a:t>қарашадағы </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16179</TotalTime>
  <Words>541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3699</cp:revision>
  <cp:lastPrinted>2021-07-01T07:38:07Z</cp:lastPrinted>
  <dcterms:created xsi:type="dcterms:W3CDTF">2018-03-27T06:03:00Z</dcterms:created>
  <dcterms:modified xsi:type="dcterms:W3CDTF">2023-11-19T07:09:50Z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