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438323093"/>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323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19 </a:t>
                      </a:r>
                      <a:r>
                        <a:rPr lang="kk-KZ" altLang="zh-CN" sz="1200" b="1" i="1" baseline="0" dirty="0">
                          <a:solidFill>
                            <a:srgbClr val="002060"/>
                          </a:solidFill>
                          <a:latin typeface="Times New Roman" panose="02020603050405020304" pitchFamily="18" charset="0"/>
                          <a:cs typeface="Times New Roman" panose="02020603050405020304" pitchFamily="18" charset="0"/>
                        </a:rPr>
                        <a:t>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619146592"/>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0.074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1713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0.343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0.038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3390426345"/>
              </p:ext>
            </p:extLst>
          </p:nvPr>
        </p:nvGraphicFramePr>
        <p:xfrm>
          <a:off x="4973638" y="6392863"/>
          <a:ext cx="4787899" cy="608749"/>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5317">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a:latin typeface="Times New Roman" panose="02020603050405020304" pitchFamily="18" charset="0"/>
                <a:cs typeface="Times New Roman" panose="02020603050405020304" pitchFamily="18" charset="0"/>
              </a:rPr>
              <a:t>қараша  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20 қарашаға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19 </a:t>
            </a:r>
            <a:r>
              <a:rPr lang="ru-RU" altLang="ru-RU" sz="1200" b="1" dirty="0" err="1">
                <a:solidFill>
                  <a:srgbClr val="000000"/>
                </a:solidFill>
                <a:latin typeface="Times New Roman" panose="02020603050405020304" pitchFamily="18" charset="0"/>
                <a:cs typeface="Times New Roman" panose="02020603050405020304" pitchFamily="18" charset="0"/>
              </a:rPr>
              <a:t>қараша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20 </a:t>
            </a:r>
            <a:r>
              <a:rPr lang="kk-KZ" altLang="ru-RU" sz="1200" b="1" dirty="0">
                <a:solidFill>
                  <a:srgbClr val="000000"/>
                </a:solidFill>
                <a:latin typeface="Times New Roman" panose="02020603050405020304" pitchFamily="18" charset="0"/>
                <a:cs typeface="Times New Roman" panose="02020603050405020304" pitchFamily="18" charset="0"/>
              </a:rPr>
              <a:t>қараша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шығыстан түнде 9-14, күндіз 15-20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0-2,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11-13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21 </a:t>
            </a:r>
            <a:r>
              <a:rPr lang="kk-KZ" altLang="ru-RU" sz="1200" b="1" dirty="0">
                <a:solidFill>
                  <a:srgbClr val="000000"/>
                </a:solidFill>
                <a:latin typeface="Times New Roman" panose="02020603050405020304" pitchFamily="18" charset="0"/>
                <a:cs typeface="Times New Roman" panose="02020603050405020304" pitchFamily="18" charset="0"/>
              </a:rPr>
              <a:t>қарашаға</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қараша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21 </a:t>
            </a:r>
            <a:r>
              <a:rPr lang="kk-KZ" altLang="ru-RU" sz="1200" b="1" dirty="0">
                <a:solidFill>
                  <a:srgbClr val="000000"/>
                </a:solidFill>
                <a:latin typeface="Times New Roman" panose="02020603050405020304" pitchFamily="18" charset="0"/>
                <a:cs typeface="Times New Roman" panose="02020603050405020304" pitchFamily="18" charset="0"/>
              </a:rPr>
              <a:t>қараша </a:t>
            </a:r>
            <a:r>
              <a:rPr lang="ru-RU" altLang="ru-RU" sz="1200" b="1" dirty="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200" dirty="0">
                <a:solidFill>
                  <a:srgbClr val="000000"/>
                </a:solidFill>
                <a:latin typeface="Times New Roman" panose="02020603050405020304" pitchFamily="18" charset="0"/>
                <a:cs typeface="Times New Roman" panose="02020603050405020304" pitchFamily="18" charset="0"/>
                <a:sym typeface="+mn-ea"/>
              </a:rPr>
              <a:t>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шығыстан 9-14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smtClean="0">
                <a:solidFill>
                  <a:srgbClr val="000000"/>
                </a:solidFill>
                <a:latin typeface="Times New Roman" panose="02020603050405020304" pitchFamily="18" charset="0"/>
                <a:cs typeface="Times New Roman" panose="02020603050405020304" pitchFamily="18" charset="0"/>
                <a:sym typeface="+mn-ea"/>
              </a:rPr>
              <a:t>3-5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2023 </a:t>
            </a:r>
            <a:r>
              <a:rPr lang="ru-RU" sz="1200" dirty="0" err="1">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20 </a:t>
            </a:r>
            <a:r>
              <a:rPr lang="ru-RU" sz="1200" dirty="0" err="1">
                <a:solidFill>
                  <a:schemeClr val="tx1"/>
                </a:solidFill>
                <a:latin typeface="Times New Roman" pitchFamily="18" charset="0"/>
                <a:cs typeface="Times New Roman" pitchFamily="18" charset="0"/>
              </a:rPr>
              <a:t>қарашаға</a:t>
            </a:r>
            <a:r>
              <a:rPr lang="ru-RU" sz="1200" dirty="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21 </a:t>
            </a:r>
            <a:r>
              <a:rPr lang="kk-KZ" sz="1200" dirty="0">
                <a:solidFill>
                  <a:schemeClr val="tx1"/>
                </a:solidFill>
                <a:latin typeface="Times New Roman" pitchFamily="18" charset="0"/>
                <a:cs typeface="Times New Roman" pitchFamily="18" charset="0"/>
              </a:rPr>
              <a:t>қарашаға </a:t>
            </a:r>
            <a:r>
              <a:rPr lang="ru-RU" sz="1200" dirty="0" err="1">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xmlns=""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 </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Бақытжан Н.</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xmlns=""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xmlns=""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14597</TotalTime>
  <Words>552</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2938</cp:revision>
  <cp:lastPrinted>2021-07-01T07:38:07Z</cp:lastPrinted>
  <dcterms:created xsi:type="dcterms:W3CDTF">2018-03-27T06:03:00Z</dcterms:created>
  <dcterms:modified xsi:type="dcterms:W3CDTF">2023-11-19T06:59:58Z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