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42611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19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0409105"/>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19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20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rPr>
              <a:t>Ауа температурасы түнде және күндіз 1-3 аяз</a:t>
            </a:r>
            <a:r>
              <a:rPr lang="ru-RU" sz="1100" kern="1400" dirty="0">
                <a:solidFill>
                  <a:srgbClr val="000000"/>
                </a:solidFill>
                <a:latin typeface="Times New Roman" panose="02020603050405020304" pitchFamily="18" charset="0"/>
                <a:ea typeface="Times New Roman" panose="02020603050405020304" pitchFamily="18" charset="0"/>
              </a:rPr>
              <a:t>.</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21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20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8-10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20 </a:t>
            </a:r>
            <a:r>
              <a:rPr lang="ru-RU" sz="1100" dirty="0">
                <a:solidFill>
                  <a:schemeClr val="tx1"/>
                </a:solidFill>
                <a:latin typeface="Times New Roman" panose="02020603050405020304" pitchFamily="18" charset="0"/>
                <a:cs typeface="Times New Roman" panose="02020603050405020304" pitchFamily="18" charset="0"/>
              </a:rPr>
              <a:t>қарашада, </a:t>
            </a:r>
            <a:r>
              <a:rPr lang="ru-RU" sz="1100">
                <a:solidFill>
                  <a:schemeClr val="tx1"/>
                </a:solidFill>
                <a:latin typeface="Times New Roman" panose="02020603050405020304" pitchFamily="18" charset="0"/>
                <a:cs typeface="Times New Roman" panose="02020603050405020304" pitchFamily="18" charset="0"/>
              </a:rPr>
              <a:t>түнде 21 </a:t>
            </a:r>
            <a:r>
              <a:rPr lang="ru-RU" sz="1100" dirty="0">
                <a:solidFill>
                  <a:schemeClr val="tx1"/>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25529</TotalTime>
  <Words>608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4356</cp:revision>
  <cp:lastPrinted>2023-01-16T10:13:34Z</cp:lastPrinted>
  <dcterms:created xsi:type="dcterms:W3CDTF">2018-03-27T06:03:00Z</dcterms:created>
  <dcterms:modified xsi:type="dcterms:W3CDTF">2023-11-19T07:35:37Z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