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20004773"/>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323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5292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kern="1400" dirty="0" smtClean="0">
                <a:solidFill>
                  <a:srgbClr val="000000"/>
                </a:solidFill>
                <a:latin typeface="Times New Roman" panose="02020603050405020304" pitchFamily="18" charset="0"/>
              </a:rPr>
              <a:t>20</a:t>
            </a: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19 қараша 2023 ж. сағ. 21-ден </a:t>
            </a:r>
            <a:r>
              <a:rPr lang="kk-KZ" altLang="ru-RU" sz="1200" b="1" kern="1400" dirty="0" smtClean="0">
                <a:solidFill>
                  <a:srgbClr val="000000"/>
                </a:solidFill>
                <a:latin typeface="Times New Roman" panose="02020603050405020304" pitchFamily="18" charset="0"/>
              </a:rPr>
              <a:t>20</a:t>
            </a: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қарашаға </a:t>
            </a: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err="1" smtClean="0">
                <a:solidFill>
                  <a:prstClr val="black"/>
                </a:solidFill>
                <a:latin typeface="Times New Roman" panose="02020603050405020304" pitchFamily="18" charset="0"/>
                <a:cs typeface="Times New Roman" panose="02020603050405020304" pitchFamily="18" charset="0"/>
              </a:rPr>
              <a:t>Аздаған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rPr>
              <a:t>О</a:t>
            </a:r>
            <a:r>
              <a:rPr lang="kk-KZ" sz="1200" kern="1400" dirty="0" smtClean="0">
                <a:solidFill>
                  <a:srgbClr val="000000"/>
                </a:solidFill>
                <a:latin typeface="Times New Roman" panose="02020603050405020304" pitchFamily="18" charset="0"/>
                <a:ea typeface="Times New Roman" panose="02020603050405020304" pitchFamily="18" charset="0"/>
              </a:rPr>
              <a:t>ңтүстік-шығыстан</a:t>
            </a:r>
            <a:r>
              <a:rPr lang="kk-KZ" sz="1200" dirty="0" smtClean="0">
                <a:solidFill>
                  <a:prstClr val="black"/>
                </a:solidFill>
                <a:latin typeface="Times New Roman" panose="02020603050405020304" pitchFamily="18" charset="0"/>
                <a:cs typeface="Times New Roman" panose="02020603050405020304" pitchFamily="18" charset="0"/>
              </a:rPr>
              <a:t> 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7-12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9-11,</a:t>
            </a:r>
            <a:r>
              <a:rPr lang="kk-KZ"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3-5 </a:t>
            </a:r>
            <a:r>
              <a:rPr lang="kk-KZ" sz="1200" dirty="0">
                <a:solidFill>
                  <a:prstClr val="black"/>
                </a:solidFill>
                <a:latin typeface="Times New Roman" panose="02020603050405020304" pitchFamily="18" charset="0"/>
                <a:cs typeface="Times New Roman" panose="02020603050405020304" pitchFamily="18" charset="0"/>
              </a:rPr>
              <a:t>градус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lvl="0" algn="just"/>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kern="1400" dirty="0" smtClean="0">
                <a:solidFill>
                  <a:srgbClr val="000000"/>
                </a:solidFill>
                <a:latin typeface="Times New Roman" panose="02020603050405020304" pitchFamily="18" charset="0"/>
              </a:rPr>
              <a:t>21</a:t>
            </a:r>
            <a:r>
              <a:rPr lang="kk-KZ" sz="1200" b="1" kern="1400" dirty="0" smtClean="0">
                <a:solidFill>
                  <a:srgbClr val="000000"/>
                </a:solidFill>
                <a:latin typeface="Times New Roman" panose="02020603050405020304" pitchFamily="18" charset="0"/>
                <a:ea typeface="Times New Roman" panose="02020603050405020304" pitchFamily="18" charset="0"/>
              </a:rPr>
              <a:t> қарашаға</a:t>
            </a: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қарашаға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қарашаға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жауын-шашынсыз</a:t>
            </a:r>
            <a:r>
              <a:rPr lang="ru-RU" sz="1200" smtClean="0">
                <a:solidFill>
                  <a:prstClr val="black"/>
                </a:solidFill>
                <a:latin typeface="Times New Roman" panose="02020603050405020304" pitchFamily="18" charset="0"/>
                <a:cs typeface="Times New Roman" panose="02020603050405020304" pitchFamily="18" charset="0"/>
              </a:rPr>
              <a:t>. </a:t>
            </a:r>
            <a:r>
              <a:rPr lang="kk-KZ" sz="1200" kern="1400" smtClean="0">
                <a:solidFill>
                  <a:srgbClr val="000000"/>
                </a:solidFill>
                <a:latin typeface="Times New Roman" panose="02020603050405020304" pitchFamily="18" charset="0"/>
              </a:rPr>
              <a:t>О</a:t>
            </a:r>
            <a:r>
              <a:rPr lang="kk-KZ" sz="1200" kern="1400" smtClean="0">
                <a:solidFill>
                  <a:srgbClr val="000000"/>
                </a:solidFill>
                <a:latin typeface="Times New Roman" panose="02020603050405020304" pitchFamily="18" charset="0"/>
                <a:ea typeface="Times New Roman" panose="02020603050405020304" pitchFamily="18" charset="0"/>
              </a:rPr>
              <a:t>ңтүстік-шығыстан </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6-8 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83519173"/>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19 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kern="1400" dirty="0" smtClean="0">
                <a:solidFill>
                  <a:srgbClr val="000000"/>
                </a:solidFill>
                <a:latin typeface="Times New Roman" panose="02020603050405020304" pitchFamily="18" charset="0"/>
                <a:ea typeface="Times New Roman" panose="02020603050405020304" pitchFamily="18" charset="0"/>
              </a:rPr>
              <a:t>20 </a:t>
            </a:r>
            <a:r>
              <a:rPr lang="kk-KZ" sz="1200" kern="1400" dirty="0">
                <a:solidFill>
                  <a:srgbClr val="000000"/>
                </a:solidFill>
                <a:latin typeface="Times New Roman" panose="02020603050405020304" pitchFamily="18" charset="0"/>
                <a:ea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rPr>
              <a:t>21</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қарашаға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18379</TotalTime>
  <Words>568</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3375</cp:revision>
  <cp:lastPrinted>2021-07-01T07:38:07Z</cp:lastPrinted>
  <dcterms:created xsi:type="dcterms:W3CDTF">2018-03-27T06:03:00Z</dcterms:created>
  <dcterms:modified xsi:type="dcterms:W3CDTF">2023-11-19T06:47:27Z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