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58411077"/>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324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қараша</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97389" y="378258"/>
            <a:ext cx="4752928"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kern="1400" dirty="0" smtClean="0">
                <a:solidFill>
                  <a:srgbClr val="000000"/>
                </a:solidFill>
                <a:latin typeface="Times New Roman" panose="02020603050405020304" pitchFamily="18" charset="0"/>
              </a:rPr>
              <a:t>21</a:t>
            </a:r>
            <a:r>
              <a:rPr lang="kk-KZ" sz="1200" b="1" kern="1400" dirty="0" smtClean="0">
                <a:solidFill>
                  <a:srgbClr val="000000"/>
                </a:solidFill>
                <a:latin typeface="Times New Roman" panose="02020603050405020304" pitchFamily="18" charset="0"/>
                <a:ea typeface="Times New Roman" panose="02020603050405020304" pitchFamily="18" charset="0"/>
              </a:rPr>
              <a:t> </a:t>
            </a:r>
            <a:r>
              <a:rPr lang="kk-KZ" sz="1200" b="1" kern="1400" dirty="0">
                <a:solidFill>
                  <a:srgbClr val="000000"/>
                </a:solidFill>
                <a:latin typeface="Times New Roman" panose="02020603050405020304" pitchFamily="18" charset="0"/>
                <a:ea typeface="Times New Roman" panose="02020603050405020304" pitchFamily="18" charset="0"/>
              </a:rPr>
              <a:t>қарашаға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 2023 ж. сағ. 21-ден </a:t>
            </a:r>
            <a:r>
              <a:rPr lang="kk-KZ" altLang="ru-RU" sz="1200" b="1" kern="1400" dirty="0" smtClean="0">
                <a:solidFill>
                  <a:srgbClr val="000000"/>
                </a:solidFill>
                <a:latin typeface="Times New Roman" panose="02020603050405020304" pitchFamily="18" charset="0"/>
              </a:rPr>
              <a:t>21</a:t>
            </a:r>
            <a:r>
              <a:rPr lang="kk-KZ" sz="1200" b="1" kern="1400" dirty="0" smtClean="0">
                <a:solidFill>
                  <a:srgbClr val="000000"/>
                </a:solidFill>
                <a:latin typeface="Times New Roman" panose="02020603050405020304" pitchFamily="18" charset="0"/>
                <a:ea typeface="Times New Roman" panose="02020603050405020304" pitchFamily="18" charset="0"/>
              </a:rPr>
              <a:t> </a:t>
            </a:r>
            <a:r>
              <a:rPr lang="kk-KZ" sz="1200" b="1" kern="1400" dirty="0">
                <a:solidFill>
                  <a:srgbClr val="000000"/>
                </a:solidFill>
                <a:latin typeface="Times New Roman" panose="02020603050405020304" pitchFamily="18" charset="0"/>
                <a:ea typeface="Times New Roman" panose="02020603050405020304" pitchFamily="18" charset="0"/>
              </a:rPr>
              <a:t>қарашаға </a:t>
            </a:r>
            <a:r>
              <a:rPr lang="kk-KZ" altLang="ru-RU" sz="1200" b="1" dirty="0" smtClean="0">
                <a:latin typeface="Times New Roman" panose="02020603050405020304" pitchFamily="18" charset="0"/>
                <a:cs typeface="Times New Roman" panose="02020603050405020304" pitchFamily="18" charset="0"/>
              </a:rPr>
              <a:t>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1400" dirty="0" smtClean="0">
                <a:solidFill>
                  <a:srgbClr val="000000"/>
                </a:solidFill>
                <a:latin typeface="Times New Roman" panose="02020603050405020304" pitchFamily="18" charset="0"/>
              </a:rPr>
              <a:t>О</a:t>
            </a:r>
            <a:r>
              <a:rPr lang="kk-KZ" sz="1200" kern="1400" dirty="0" smtClean="0">
                <a:solidFill>
                  <a:srgbClr val="000000"/>
                </a:solidFill>
                <a:latin typeface="Times New Roman" panose="02020603050405020304" pitchFamily="18" charset="0"/>
                <a:ea typeface="Times New Roman" panose="02020603050405020304" pitchFamily="18" charset="0"/>
              </a:rPr>
              <a:t>ңтүстік-шығыстан</a:t>
            </a:r>
            <a:r>
              <a:rPr lang="kk-KZ" sz="1200" dirty="0" smtClean="0">
                <a:solidFill>
                  <a:prstClr val="black"/>
                </a:solidFill>
                <a:latin typeface="Times New Roman" panose="02020603050405020304" pitchFamily="18" charset="0"/>
                <a:cs typeface="Times New Roman" panose="02020603050405020304" pitchFamily="18" charset="0"/>
              </a:rPr>
              <a:t> 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9-14 </a:t>
            </a:r>
            <a:r>
              <a:rPr lang="kk-KZ" sz="1200" dirty="0" smtClean="0">
                <a:solidFill>
                  <a:prstClr val="black"/>
                </a:solidFill>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a:t>
            </a:r>
            <a:r>
              <a:rPr lang="kk-KZ"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kk-KZ" sz="1200" dirty="0">
                <a:solidFill>
                  <a:prstClr val="black"/>
                </a:solidFill>
                <a:latin typeface="Times New Roman" panose="02020603050405020304" pitchFamily="18" charset="0"/>
                <a:cs typeface="Times New Roman" panose="02020603050405020304" pitchFamily="18" charset="0"/>
              </a:rPr>
              <a:t>градус </a:t>
            </a:r>
            <a:r>
              <a:rPr lang="ru-RU" sz="1200" dirty="0" err="1">
                <a:solidFill>
                  <a:prstClr val="black"/>
                </a:solidFill>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lvl="0" algn="just"/>
            <a:endParaRPr lang="kk-KZ" sz="1200" b="1"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2023 жылғы </a:t>
            </a:r>
            <a:r>
              <a:rPr lang="kk-KZ" sz="1200" b="1" kern="1400" dirty="0" smtClean="0">
                <a:solidFill>
                  <a:srgbClr val="000000"/>
                </a:solidFill>
                <a:latin typeface="Times New Roman" panose="02020603050405020304" pitchFamily="18" charset="0"/>
              </a:rPr>
              <a:t>22</a:t>
            </a:r>
            <a:r>
              <a:rPr lang="kk-KZ" sz="1200" b="1" kern="1400" dirty="0" smtClean="0">
                <a:solidFill>
                  <a:srgbClr val="000000"/>
                </a:solidFill>
                <a:latin typeface="Times New Roman" panose="02020603050405020304" pitchFamily="18" charset="0"/>
                <a:ea typeface="Times New Roman" panose="02020603050405020304" pitchFamily="18" charset="0"/>
              </a:rPr>
              <a:t> </a:t>
            </a:r>
            <a:r>
              <a:rPr lang="kk-KZ" sz="1200" b="1" kern="1400" dirty="0" smtClean="0">
                <a:solidFill>
                  <a:srgbClr val="000000"/>
                </a:solidFill>
                <a:latin typeface="Times New Roman" panose="02020603050405020304" pitchFamily="18" charset="0"/>
                <a:ea typeface="Times New Roman" panose="02020603050405020304" pitchFamily="18" charset="0"/>
              </a:rPr>
              <a:t>қарашаға</a:t>
            </a:r>
          </a:p>
          <a:p>
            <a:pPr lvl="0" algn="ctr"/>
            <a:r>
              <a:rPr lang="kk-KZ" sz="1200" b="1" kern="1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21</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қарашаға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22</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қарашаға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algn="just"/>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жауын-шашын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жаңбыр, кар</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1400" dirty="0" smtClean="0">
                <a:solidFill>
                  <a:srgbClr val="000000"/>
                </a:solidFill>
                <a:latin typeface="Times New Roman" panose="02020603050405020304" pitchFamily="18" charset="0"/>
              </a:rPr>
              <a:t>О</a:t>
            </a:r>
            <a:r>
              <a:rPr lang="kk-KZ" sz="1200" kern="1400" dirty="0" smtClean="0">
                <a:solidFill>
                  <a:srgbClr val="000000"/>
                </a:solidFill>
                <a:latin typeface="Times New Roman" panose="02020603050405020304" pitchFamily="18" charset="0"/>
                <a:ea typeface="Times New Roman" panose="02020603050405020304" pitchFamily="18" charset="0"/>
              </a:rPr>
              <a:t>ңтүстік-шығыстан </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9-14 м/с.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0-2 </a:t>
            </a:r>
            <a:r>
              <a:rPr lang="kk-KZ"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36650052"/>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14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0.027</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1904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0.381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134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0.669</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83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0.207</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0.150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kern="1400" dirty="0" smtClean="0">
                <a:solidFill>
                  <a:srgbClr val="000000"/>
                </a:solidFill>
                <a:latin typeface="Times New Roman" panose="02020603050405020304" pitchFamily="18" charset="0"/>
                <a:ea typeface="Times New Roman" panose="02020603050405020304" pitchFamily="18" charset="0"/>
              </a:rPr>
              <a:t>21 </a:t>
            </a:r>
            <a:r>
              <a:rPr lang="kk-KZ" sz="1200" kern="1400" dirty="0">
                <a:solidFill>
                  <a:srgbClr val="000000"/>
                </a:solidFill>
                <a:latin typeface="Times New Roman" panose="02020603050405020304" pitchFamily="18" charset="0"/>
                <a:ea typeface="Times New Roman" panose="02020603050405020304" pitchFamily="18" charset="0"/>
              </a:rPr>
              <a:t>қарашаға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kern="1400" dirty="0" smtClean="0">
                <a:solidFill>
                  <a:srgbClr val="000000"/>
                </a:solidFill>
                <a:latin typeface="Times New Roman" panose="02020603050405020304" pitchFamily="18" charset="0"/>
              </a:rPr>
              <a:t>22</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қарашаға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Шибаршина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18384</TotalTime>
  <Words>576</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3376</cp:revision>
  <cp:lastPrinted>2021-07-01T07:38:07Z</cp:lastPrinted>
  <dcterms:created xsi:type="dcterms:W3CDTF">2018-03-27T06:03:00Z</dcterms:created>
  <dcterms:modified xsi:type="dcterms:W3CDTF">2023-11-20T06:44:35Z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