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3245833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№32</a:t>
                      </a:r>
                      <a:r>
                        <a:rPr lang="en-US" altLang="x-none" sz="1600" b="1" i="1" dirty="0">
                          <a:solidFill>
                            <a:srgbClr val="002060"/>
                          </a:solidFill>
                          <a:latin typeface="Times New Roman" panose="02020603050405020304" pitchFamily="18" charset="0"/>
                          <a:cs typeface="Times New Roman" panose="02020603050405020304" pitchFamily="18" charset="0"/>
                        </a:rPr>
                        <a:t>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20</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5564756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20</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оңтүстік-шығыстан түнде 9-14, күндіз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қарашаға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оңтүстік-шығыстан 9-14,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қараша</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22</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14579</TotalTime>
  <Words>559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2935</cp:revision>
  <cp:lastPrinted>2021-07-01T07:38:07Z</cp:lastPrinted>
  <dcterms:created xsi:type="dcterms:W3CDTF">2018-03-27T06:03:00Z</dcterms:created>
  <dcterms:modified xsi:type="dcterms:W3CDTF">2023-11-20T07:03:25Z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