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92270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081996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2130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52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аздаған жауын-шашын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тұман</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оңтүстік-шығыстан солтүстік-батысқа 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a:t>
            </a:r>
            <a:r>
              <a:rPr lang="ru-RU" sz="1100" dirty="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kk-KZ" sz="1100" dirty="0" smtClean="0">
                <a:latin typeface="Times New Roman" pitchFamily="18" charset="0"/>
                <a:cs typeface="Times New Roman" pitchFamily="18" charset="0"/>
              </a:rPr>
              <a:t>-4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21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22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23021</TotalTime>
  <Words>594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4172</cp:revision>
  <cp:lastPrinted>2021-07-01T03:56:27Z</cp:lastPrinted>
  <dcterms:created xsi:type="dcterms:W3CDTF">2018-03-27T06:03:00Z</dcterms:created>
  <dcterms:modified xsi:type="dcterms:W3CDTF">2023-11-20T06:36:14Z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