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21466171"/>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81435726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sz="1200" dirty="0">
                <a:solidFill>
                  <a:srgbClr val="202124"/>
                </a:solidFill>
                <a:latin typeface="Times New Roman"/>
                <a:ea typeface="Times New Roman"/>
              </a:rPr>
              <a:t>күндіз жаңбыр. Оңтүстік-шығыстан солтүстік-батысқа ауысып жел соғады, күші 9-14, түнде екпіні 15-20 м/с. Ауа</a:t>
            </a:r>
            <a:r>
              <a:rPr lang="kk-KZ" sz="1200" dirty="0">
                <a:solidFill>
                  <a:srgbClr val="202124"/>
                </a:solidFill>
                <a:latin typeface="inherit"/>
                <a:ea typeface="Times New Roman"/>
                <a:cs typeface="Courier New"/>
              </a:rPr>
              <a:t> </a:t>
            </a:r>
            <a:r>
              <a:rPr lang="kk-KZ" sz="1200" dirty="0">
                <a:solidFill>
                  <a:srgbClr val="202124"/>
                </a:solidFill>
                <a:latin typeface="Times New Roman"/>
                <a:ea typeface="Times New Roman"/>
              </a:rPr>
              <a:t>температурасы түнде және күндіз 8-10 жылы</a:t>
            </a:r>
            <a:r>
              <a:rPr lang="kk-KZ" altLang="ru-RU" sz="1200" dirty="0" smtClean="0">
                <a:solidFill>
                  <a:srgbClr val="000000"/>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a:t>
            </a:r>
            <a:r>
              <a:rPr lang="kk-KZ" altLang="ru-RU" sz="1200" dirty="0" smtClean="0">
                <a:solidFill>
                  <a:srgbClr val="000000"/>
                </a:solidFill>
                <a:latin typeface="Times New Roman" pitchFamily="18" charset="0"/>
                <a:cs typeface="Times New Roman" pitchFamily="18" charset="0"/>
              </a:rPr>
              <a:t>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 (жаңбыр, қар)</a:t>
            </a:r>
            <a:r>
              <a:rPr lang="kk-KZ" altLang="ru-RU" sz="1200" dirty="0" smtClean="0">
                <a:latin typeface="Times New Roman" pitchFamily="18" charset="0"/>
                <a:cs typeface="Times New Roman" pitchFamily="18" charset="0"/>
              </a:rPr>
              <a:t>. Солтүстік-батыстан </a:t>
            </a:r>
            <a:r>
              <a:rPr lang="kk-KZ" altLang="ru-RU" sz="1200" dirty="0" smtClean="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15-20, </a:t>
            </a:r>
            <a:r>
              <a:rPr lang="kk-KZ" altLang="ru-RU" sz="1200" dirty="0" smtClean="0">
                <a:latin typeface="Times New Roman" pitchFamily="18" charset="0"/>
                <a:cs typeface="Times New Roman" pitchFamily="18" charset="0"/>
              </a:rPr>
              <a:t>екпіні </a:t>
            </a:r>
            <a:r>
              <a:rPr lang="kk-KZ" altLang="ru-RU" sz="1200" dirty="0" smtClean="0">
                <a:latin typeface="Times New Roman" pitchFamily="18" charset="0"/>
                <a:cs typeface="Times New Roman" pitchFamily="18" charset="0"/>
              </a:rPr>
              <a:t>25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0-2 жылы</a:t>
            </a:r>
            <a:r>
              <a:rPr lang="kk-KZ" altLang="ru-RU" sz="1200" dirty="0" smtClean="0">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18492</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3282</cp:revision>
  <cp:lastPrinted>2023-02-06T06:57:51Z</cp:lastPrinted>
  <dcterms:created xsi:type="dcterms:W3CDTF">2018-03-27T06:03:00Z</dcterms:created>
  <dcterms:modified xsi:type="dcterms:W3CDTF">2023-11-20T07:41:55Z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