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047032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0133582"/>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Шығыстан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11-13, күндіз 2-4 аяз</a:t>
            </a:r>
            <a:r>
              <a:rPr lang="ru-RU" sz="1100" kern="1400" dirty="0">
                <a:solidFill>
                  <a:srgbClr val="000000"/>
                </a:solidFill>
                <a:latin typeface="Times New Roman" panose="02020603050405020304" pitchFamily="18" charset="0"/>
                <a:ea typeface="Times New Roman" panose="02020603050405020304" pitchFamily="18" charset="0"/>
              </a:rPr>
              <a:t>.</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22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21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Шығыстан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dirty="0">
                <a:latin typeface="Times New Roman" panose="02020603050405020304" pitchFamily="18" charset="0"/>
                <a:ea typeface="Times New Roman" panose="02020603050405020304" pitchFamily="18" charset="0"/>
              </a:rPr>
              <a:t>, екпіні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м/с. Ауа температурасы 7-9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қарашада, түнде 22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25534</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4361</cp:revision>
  <cp:lastPrinted>2023-01-16T10:13:34Z</cp:lastPrinted>
  <dcterms:created xsi:type="dcterms:W3CDTF">2018-03-27T06:03:00Z</dcterms:created>
  <dcterms:modified xsi:type="dcterms:W3CDTF">2023-11-20T06:00:11Z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