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120</a:t>
                      </a:r>
                      <a:r>
                        <a:rPr lang="kk-KZ" sz="1200" b="1" i="1" dirty="0" smtClean="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23490958"/>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0,00</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9</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0,02</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603</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0,1</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116</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1,0</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37</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0,10</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3</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smtClean="0"/>
                        <a:t>0,4</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88640"/>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Көшпелі бұлтты, жауын-шашынсыз. Оңтүстік-шығыстан 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күндіз екпіні 15-20 м/с. Ауа температурасы түнде 16-18, күндіз 5-7 градус аяз. </a:t>
            </a:r>
            <a:endParaRPr lang="ru-RU" sz="1100" dirty="0" smtClean="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22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Оңтүстік-шығыстан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екпіні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5-7</a:t>
            </a:r>
            <a:r>
              <a:rPr lang="ru-RU" sz="110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21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14221</TotalTime>
  <Words>553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3922</cp:revision>
  <cp:lastPrinted>2021-07-01T03:56:27Z</cp:lastPrinted>
  <dcterms:created xsi:type="dcterms:W3CDTF">2018-03-27T06:03:00Z</dcterms:created>
  <dcterms:modified xsi:type="dcterms:W3CDTF">2023-11-20T09:22:00Z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