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0581018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24355173"/>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20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жауын-шашынсыз болады. Оңтүстік-шығыстан, оңтүстіктен жел соғады, күші 8-13 м/с. Ауа температурасы түнде 6-8, күндіз 23-25 градус жылы болады. </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a:t>
            </a:r>
            <a:r>
              <a:rPr lang="kk-KZ" altLang="ru-RU" sz="1200" dirty="0" smtClean="0">
                <a:latin typeface="Times New Roman" pitchFamily="18" charset="0"/>
                <a:cs typeface="Times New Roman" pitchFamily="18" charset="0"/>
              </a:rPr>
              <a:t> қарашаға </a:t>
            </a:r>
            <a:endParaRPr lang="kk-KZ" altLang="ru-RU" sz="1200" dirty="0">
              <a:latin typeface="Times New Roman" pitchFamily="18" charset="0"/>
              <a:cs typeface="Times New Roman" pitchFamily="18" charset="0"/>
            </a:endParaRPr>
          </a:p>
          <a:p>
            <a:pPr indent="182563" algn="ctr"/>
            <a:r>
              <a:rPr lang="kk-KZ" altLang="ru-RU" sz="1200" dirty="0" smtClean="0">
                <a:latin typeface="Times New Roman" pitchFamily="18" charset="0"/>
                <a:cs typeface="Times New Roman" pitchFamily="18" charset="0"/>
              </a:rPr>
              <a:t>2023 </a:t>
            </a:r>
            <a:r>
              <a:rPr lang="kk-KZ" altLang="ru-RU" sz="1200" dirty="0">
                <a:latin typeface="Times New Roman" pitchFamily="18" charset="0"/>
                <a:cs typeface="Times New Roman" pitchFamily="18" charset="0"/>
              </a:rPr>
              <a:t>ж. 21 сағ. </a:t>
            </a:r>
            <a:r>
              <a:rPr lang="kk-KZ" altLang="ru-RU" sz="1200" dirty="0" smtClean="0">
                <a:latin typeface="Times New Roman" pitchFamily="18" charset="0"/>
                <a:cs typeface="Times New Roman" pitchFamily="18" charset="0"/>
              </a:rPr>
              <a:t>21 қарашадан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22 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13593</TotalTime>
  <Words>591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3034</cp:revision>
  <cp:lastPrinted>2021-07-01T03:56:27Z</cp:lastPrinted>
  <dcterms:created xsi:type="dcterms:W3CDTF">2018-03-27T06:03:00Z</dcterms:created>
  <dcterms:modified xsi:type="dcterms:W3CDTF">2023-11-20T06:41:28Z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