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21 </a:t>
            </a:r>
            <a:r>
              <a:rPr lang="kk-KZ" sz="1200" b="1" dirty="0" smtClean="0">
                <a:latin typeface="Times New Roman" pitchFamily="18" charset="0"/>
                <a:cs typeface="Times New Roman" pitchFamily="18" charset="0"/>
              </a:rPr>
              <a:t>қарашаға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20</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21 </a:t>
            </a:r>
            <a:r>
              <a:rPr lang="kk-KZ" sz="1200" b="1" dirty="0" smtClean="0">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a:t>
            </a:r>
            <a:r>
              <a:rPr lang="kk-KZ" sz="1200" dirty="0" smtClean="0">
                <a:latin typeface="Times New Roman" pitchFamily="18" charset="0"/>
                <a:cs typeface="Times New Roman" pitchFamily="18" charset="0"/>
              </a:rPr>
              <a:t>аздаған жауын-шашын (жаңбыр, қар) </a:t>
            </a:r>
            <a:r>
              <a:rPr lang="kk-KZ" sz="1200" dirty="0" smtClean="0">
                <a:latin typeface="Times New Roman" pitchFamily="18" charset="0"/>
                <a:cs typeface="Times New Roman" pitchFamily="18" charset="0"/>
              </a:rPr>
              <a:t>жауады. Оңтүстік-шығыстан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екпіні </a:t>
            </a:r>
            <a:r>
              <a:rPr lang="kk-KZ" sz="1200" dirty="0" smtClean="0">
                <a:latin typeface="Times New Roman" pitchFamily="18" charset="0"/>
                <a:cs typeface="Times New Roman" pitchFamily="18" charset="0"/>
              </a:rPr>
              <a:t>15-20 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суық,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5-7 жылы болады</a:t>
            </a:r>
            <a:r>
              <a:rPr lang="kk-KZ"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22 </a:t>
            </a:r>
            <a:r>
              <a:rPr lang="kk-KZ" sz="1200" b="1" dirty="0" smtClean="0">
                <a:solidFill>
                  <a:srgbClr val="000000"/>
                </a:solidFill>
                <a:latin typeface="Times New Roman" pitchFamily="18" charset="0"/>
                <a:cs typeface="Times New Roman" pitchFamily="18" charset="0"/>
              </a:rPr>
              <a:t>қарашада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21 </a:t>
            </a:r>
            <a:r>
              <a:rPr lang="kk-KZ" sz="1200" b="1" dirty="0" smtClean="0">
                <a:latin typeface="Times New Roman" pitchFamily="18" charset="0"/>
                <a:cs typeface="Times New Roman" pitchFamily="18" charset="0"/>
              </a:rPr>
              <a:t>қараша</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22 </a:t>
            </a:r>
            <a:r>
              <a:rPr lang="kk-KZ" sz="1200" b="1" dirty="0" smtClean="0">
                <a:solidFill>
                  <a:srgbClr val="000000"/>
                </a:solidFill>
                <a:latin typeface="Times New Roman" pitchFamily="18" charset="0"/>
                <a:cs typeface="Times New Roman" pitchFamily="18" charset="0"/>
              </a:rPr>
              <a:t>қараша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(жаңбыр, қар) жауады. </a:t>
            </a:r>
            <a:r>
              <a:rPr lang="kk-KZ" sz="1200" dirty="0" smtClean="0">
                <a:latin typeface="Times New Roman" pitchFamily="18" charset="0"/>
                <a:cs typeface="Times New Roman" pitchFamily="18" charset="0"/>
              </a:rPr>
              <a:t>Оңтүстік-шығыстан жел соғады, 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екпіні 15-20 м/с. Ауа температурасы 0-2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271066062"/>
              </p:ext>
            </p:extLst>
          </p:nvPr>
        </p:nvGraphicFramePr>
        <p:xfrm>
          <a:off x="5057481" y="4127228"/>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4604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1024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256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1,281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661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sz="1200" b="1" dirty="0" smtClean="0">
                <a:latin typeface="Times New Roman" pitchFamily="18" charset="0"/>
                <a:cs typeface="Times New Roman" pitchFamily="18" charset="0"/>
              </a:rPr>
              <a:t>қарашадағы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95876"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21 </a:t>
            </a:r>
            <a:r>
              <a:rPr lang="kk-KZ" sz="1200" dirty="0" smtClean="0">
                <a:solidFill>
                  <a:schemeClr val="tx1"/>
                </a:solidFill>
                <a:latin typeface="Times New Roman" pitchFamily="18" charset="0"/>
                <a:cs typeface="Times New Roman" pitchFamily="18" charset="0"/>
              </a:rPr>
              <a:t>қараша, </a:t>
            </a:r>
            <a:r>
              <a:rPr lang="kk-KZ" sz="1200" dirty="0" smtClean="0">
                <a:solidFill>
                  <a:schemeClr val="tx1"/>
                </a:solidFill>
                <a:latin typeface="Times New Roman" pitchFamily="18" charset="0"/>
                <a:cs typeface="Times New Roman" pitchFamily="18" charset="0"/>
              </a:rPr>
              <a:t>22 </a:t>
            </a:r>
            <a:r>
              <a:rPr lang="kk-KZ" sz="1200" dirty="0" smtClean="0">
                <a:solidFill>
                  <a:schemeClr val="tx1"/>
                </a:solidFill>
                <a:latin typeface="Times New Roman" pitchFamily="18" charset="0"/>
                <a:cs typeface="Times New Roman" pitchFamily="18" charset="0"/>
              </a:rPr>
              <a:t>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81587" y="339051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16182</TotalTime>
  <Words>538</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3702</cp:revision>
  <cp:lastPrinted>2021-07-01T07:38:07Z</cp:lastPrinted>
  <dcterms:created xsi:type="dcterms:W3CDTF">2018-03-27T06:03:00Z</dcterms:created>
  <dcterms:modified xsi:type="dcterms:W3CDTF">2023-11-20T06:40:55Z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