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градус аяз,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5-7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қараша, 22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3824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r>
                        <a:rPr lang="ru-RU" sz="1000" b="0" i="0" u="none" strike="noStrike" dirty="0">
                          <a:solidFill>
                            <a:schemeClr val="tx1"/>
                          </a:solidFill>
                          <a:latin typeface="Times New Roman" pitchFamily="18" charset="0"/>
                          <a:cs typeface="Times New Roman" pitchFamily="18" charset="0"/>
                        </a:rPr>
                        <a:t>1</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17291</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3769</cp:revision>
  <cp:lastPrinted>2021-07-01T03:56:27Z</cp:lastPrinted>
  <dcterms:created xsi:type="dcterms:W3CDTF">2018-03-27T06:03:00Z</dcterms:created>
  <dcterms:modified xsi:type="dcterms:W3CDTF">2023-11-20T06:50:31Z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