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537224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22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3071797"/>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90969"/>
            <a:ext cx="4701348" cy="172354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түнде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және таңертең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 (</a:t>
            </a:r>
            <a:r>
              <a:rPr lang="kk-KZ" sz="1100" kern="1400" dirty="0">
                <a:solidFill>
                  <a:srgbClr val="000000"/>
                </a:solidFill>
                <a:latin typeface="Times New Roman" panose="02020603050405020304" pitchFamily="18" charset="0"/>
                <a:ea typeface="Times New Roman" panose="02020603050405020304" pitchFamily="18" charset="0"/>
              </a:rPr>
              <a:t>жаңбыр,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dirty="0"/>
              <a:t> </a:t>
            </a:r>
            <a:r>
              <a:rPr lang="kk-KZ"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9-14 м/с. Ауа температурасы түнде 2-4 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4-6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24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23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аздаған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қарашада, түнде 24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25575</TotalTime>
  <Words>619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4370</cp:revision>
  <cp:lastPrinted>2023-01-16T10:13:34Z</cp:lastPrinted>
  <dcterms:created xsi:type="dcterms:W3CDTF">2018-03-27T06:03:00Z</dcterms:created>
  <dcterms:modified xsi:type="dcterms:W3CDTF">2023-11-22T06:37:30Z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