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05105868"/>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326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22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қараша</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97389" y="37825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kern="1400" dirty="0" smtClean="0">
                <a:solidFill>
                  <a:srgbClr val="000000"/>
                </a:solidFill>
                <a:latin typeface="Times New Roman" panose="02020603050405020304" pitchFamily="18" charset="0"/>
              </a:rPr>
              <a:t>23</a:t>
            </a:r>
            <a:r>
              <a:rPr lang="kk-KZ" sz="1200" b="1" kern="1400" dirty="0" smtClean="0">
                <a:solidFill>
                  <a:srgbClr val="000000"/>
                </a:solidFill>
                <a:latin typeface="Times New Roman" panose="02020603050405020304" pitchFamily="18" charset="0"/>
                <a:ea typeface="Times New Roman" panose="02020603050405020304" pitchFamily="18" charset="0"/>
              </a:rPr>
              <a:t> </a:t>
            </a:r>
            <a:r>
              <a:rPr lang="kk-KZ" sz="1200" b="1" kern="1400" dirty="0">
                <a:solidFill>
                  <a:srgbClr val="000000"/>
                </a:solidFill>
                <a:latin typeface="Times New Roman" panose="02020603050405020304" pitchFamily="18" charset="0"/>
                <a:ea typeface="Times New Roman" panose="02020603050405020304" pitchFamily="18" charset="0"/>
              </a:rPr>
              <a:t>қарашаға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22 </a:t>
            </a:r>
            <a:r>
              <a:rPr lang="kk-KZ" altLang="ru-RU" sz="1200" b="1" dirty="0" smtClean="0">
                <a:latin typeface="Times New Roman" panose="02020603050405020304" pitchFamily="18" charset="0"/>
                <a:cs typeface="Times New Roman" panose="02020603050405020304" pitchFamily="18" charset="0"/>
              </a:rPr>
              <a:t>қараша 2023 ж. сағ. 21-ден </a:t>
            </a:r>
            <a:r>
              <a:rPr lang="kk-KZ" altLang="ru-RU" sz="1200" b="1" kern="1400" dirty="0" smtClean="0">
                <a:solidFill>
                  <a:srgbClr val="000000"/>
                </a:solidFill>
                <a:latin typeface="Times New Roman" panose="02020603050405020304" pitchFamily="18" charset="0"/>
              </a:rPr>
              <a:t>23</a:t>
            </a:r>
            <a:r>
              <a:rPr lang="kk-KZ" sz="1200" b="1" kern="1400" dirty="0" smtClean="0">
                <a:solidFill>
                  <a:srgbClr val="000000"/>
                </a:solidFill>
                <a:latin typeface="Times New Roman" panose="02020603050405020304" pitchFamily="18" charset="0"/>
                <a:ea typeface="Times New Roman" panose="02020603050405020304" pitchFamily="18" charset="0"/>
              </a:rPr>
              <a:t> </a:t>
            </a:r>
            <a:r>
              <a:rPr lang="kk-KZ" sz="1200" b="1" kern="1400" dirty="0">
                <a:solidFill>
                  <a:srgbClr val="000000"/>
                </a:solidFill>
                <a:latin typeface="Times New Roman" panose="02020603050405020304" pitchFamily="18" charset="0"/>
                <a:ea typeface="Times New Roman" panose="02020603050405020304" pitchFamily="18" charset="0"/>
              </a:rPr>
              <a:t>қарашаға </a:t>
            </a:r>
            <a:r>
              <a:rPr lang="kk-KZ" altLang="ru-RU" sz="1200" b="1" dirty="0" smtClean="0">
                <a:latin typeface="Times New Roman" panose="02020603050405020304" pitchFamily="18" charset="0"/>
                <a:cs typeface="Times New Roman" panose="02020603050405020304" pitchFamily="18" charset="0"/>
              </a:rPr>
              <a:t>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жауын-шашын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a:t>
            </a:r>
            <a:r>
              <a:rPr lang="kk-KZ" sz="1200" dirty="0">
                <a:solidFill>
                  <a:prstClr val="black"/>
                </a:solidFill>
                <a:latin typeface="Times New Roman" panose="02020603050405020304" pitchFamily="18" charset="0"/>
                <a:cs typeface="Times New Roman" panose="02020603050405020304" pitchFamily="18" charset="0"/>
              </a:rPr>
              <a:t>жаңбыр, </a:t>
            </a:r>
            <a:r>
              <a:rPr lang="kk-KZ" sz="1200" dirty="0">
                <a:solidFill>
                  <a:prstClr val="black"/>
                </a:solidFill>
                <a:latin typeface="Times New Roman" panose="02020603050405020304" pitchFamily="18" charset="0"/>
                <a:cs typeface="Times New Roman" panose="02020603050405020304" pitchFamily="18" charset="0"/>
              </a:rPr>
              <a:t>қ</a:t>
            </a:r>
            <a:r>
              <a:rPr lang="kk-KZ" sz="1200" dirty="0" smtClean="0">
                <a:solidFill>
                  <a:prstClr val="black"/>
                </a:solidFill>
                <a:latin typeface="Times New Roman" panose="02020603050405020304" pitchFamily="18" charset="0"/>
                <a:cs typeface="Times New Roman" panose="02020603050405020304" pitchFamily="18" charset="0"/>
              </a:rPr>
              <a:t>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көктайғак</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тұман, бұрқасын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1400" dirty="0" smtClean="0">
                <a:solidFill>
                  <a:srgbClr val="000000"/>
                </a:solidFill>
                <a:latin typeface="Times New Roman" panose="02020603050405020304" pitchFamily="18" charset="0"/>
              </a:rPr>
              <a:t>О</a:t>
            </a:r>
            <a:r>
              <a:rPr lang="kk-KZ" sz="1200" kern="1400" dirty="0" smtClean="0">
                <a:solidFill>
                  <a:srgbClr val="000000"/>
                </a:solidFill>
                <a:latin typeface="Times New Roman" panose="02020603050405020304" pitchFamily="18" charset="0"/>
                <a:ea typeface="Times New Roman" panose="02020603050405020304" pitchFamily="18" charset="0"/>
              </a:rPr>
              <a:t>ңтүстік-шығыстан, оңтүстіктен</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15-20, екпіні 23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және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kk-KZ" sz="1200" dirty="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smtClean="0">
              <a:latin typeface="Times New Roman" panose="02020603050405020304" pitchFamily="18" charset="0"/>
              <a:cs typeface="Times New Roman" panose="02020603050405020304" pitchFamily="18" charset="0"/>
            </a:endParaRPr>
          </a:p>
          <a:p>
            <a:pPr lvl="0" algn="just"/>
            <a:endParaRPr lang="kk-KZ" sz="1200" b="1"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2023 жылғы </a:t>
            </a:r>
            <a:r>
              <a:rPr lang="kk-KZ" sz="1200" b="1" kern="1400" dirty="0" smtClean="0">
                <a:solidFill>
                  <a:srgbClr val="000000"/>
                </a:solidFill>
                <a:latin typeface="Times New Roman" panose="02020603050405020304" pitchFamily="18" charset="0"/>
              </a:rPr>
              <a:t>24</a:t>
            </a:r>
            <a:r>
              <a:rPr lang="kk-KZ" sz="1200" b="1" kern="1400" dirty="0" smtClean="0">
                <a:solidFill>
                  <a:srgbClr val="000000"/>
                </a:solidFill>
                <a:latin typeface="Times New Roman" panose="02020603050405020304" pitchFamily="18" charset="0"/>
                <a:ea typeface="Times New Roman" panose="02020603050405020304" pitchFamily="18" charset="0"/>
              </a:rPr>
              <a:t> </a:t>
            </a:r>
            <a:r>
              <a:rPr lang="kk-KZ" sz="1200" b="1" kern="1400" dirty="0" smtClean="0">
                <a:solidFill>
                  <a:srgbClr val="000000"/>
                </a:solidFill>
                <a:latin typeface="Times New Roman" panose="02020603050405020304" pitchFamily="18" charset="0"/>
                <a:ea typeface="Times New Roman" panose="02020603050405020304" pitchFamily="18" charset="0"/>
              </a:rPr>
              <a:t>қарашаға</a:t>
            </a:r>
          </a:p>
          <a:p>
            <a:pPr lvl="0" algn="ctr"/>
            <a:r>
              <a:rPr lang="kk-KZ" sz="1200" b="1" kern="1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23</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қарашаға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24</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қарашаға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algn="just"/>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қар</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1400" dirty="0" smtClean="0">
                <a:solidFill>
                  <a:srgbClr val="000000"/>
                </a:solidFill>
                <a:latin typeface="Times New Roman" panose="02020603050405020304" pitchFamily="18" charset="0"/>
              </a:rPr>
              <a:t>О</a:t>
            </a:r>
            <a:r>
              <a:rPr lang="kk-KZ" sz="1200" kern="1400" dirty="0" smtClean="0">
                <a:solidFill>
                  <a:srgbClr val="000000"/>
                </a:solidFill>
                <a:latin typeface="Times New Roman" panose="02020603050405020304" pitchFamily="18" charset="0"/>
                <a:ea typeface="Times New Roman" panose="02020603050405020304" pitchFamily="18" charset="0"/>
              </a:rPr>
              <a:t>ңтүстік-батыстан</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9-14 </a:t>
            </a:r>
            <a:r>
              <a:rPr lang="kk-KZ" sz="1200" dirty="0" smtClean="0">
                <a:solidFill>
                  <a:prstClr val="black"/>
                </a:solidFill>
                <a:latin typeface="Times New Roman" panose="02020603050405020304" pitchFamily="18" charset="0"/>
                <a:cs typeface="Times New Roman" panose="02020603050405020304" pitchFamily="18" charset="0"/>
              </a:rPr>
              <a:t>м/с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8-10 </a:t>
            </a:r>
            <a:r>
              <a:rPr lang="kk-KZ"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smtClean="0">
                <a:solidFill>
                  <a:prstClr val="black"/>
                </a:solidFill>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64877921"/>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12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0.024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49</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0.247</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21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0.052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0.163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 </a:t>
            </a:r>
            <a:r>
              <a:rPr lang="kk-KZ" altLang="ru-RU" sz="1200" b="1" dirty="0" smtClean="0">
                <a:latin typeface="Times New Roman" panose="02020603050405020304" pitchFamily="18" charset="0"/>
                <a:cs typeface="Times New Roman" panose="02020603050405020304" pitchFamily="18" charset="0"/>
              </a:rPr>
              <a:t>қараша</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kern="1400" dirty="0" smtClean="0">
                <a:solidFill>
                  <a:srgbClr val="000000"/>
                </a:solidFill>
                <a:latin typeface="Times New Roman" panose="02020603050405020304" pitchFamily="18" charset="0"/>
                <a:ea typeface="Times New Roman" panose="02020603050405020304" pitchFamily="18" charset="0"/>
              </a:rPr>
              <a:t>23 </a:t>
            </a:r>
            <a:r>
              <a:rPr lang="kk-KZ" sz="1200" kern="1400" dirty="0">
                <a:solidFill>
                  <a:srgbClr val="000000"/>
                </a:solidFill>
                <a:latin typeface="Times New Roman" panose="02020603050405020304" pitchFamily="18" charset="0"/>
                <a:ea typeface="Times New Roman" panose="02020603050405020304" pitchFamily="18" charset="0"/>
              </a:rPr>
              <a:t>қарашаға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kern="1400" dirty="0" smtClean="0">
                <a:solidFill>
                  <a:srgbClr val="000000"/>
                </a:solidFill>
                <a:latin typeface="Times New Roman" panose="02020603050405020304" pitchFamily="18" charset="0"/>
              </a:rPr>
              <a:t>24</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қарашаға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Э.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18425</TotalTime>
  <Words>580</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3380</cp:revision>
  <cp:lastPrinted>2021-07-01T07:38:07Z</cp:lastPrinted>
  <dcterms:created xsi:type="dcterms:W3CDTF">2018-03-27T06:03:00Z</dcterms:created>
  <dcterms:modified xsi:type="dcterms:W3CDTF">2023-11-22T06:56:06Z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