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861764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400657"/>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kk-KZ" sz="1200" dirty="0" smtClean="0">
                <a:solidFill>
                  <a:prstClr val="black"/>
                </a:solidFill>
                <a:latin typeface="Times New Roman" pitchFamily="18" charset="0"/>
                <a:cs typeface="Times New Roman" pitchFamily="18" charset="0"/>
              </a:rPr>
              <a:t> бұлтты, </a:t>
            </a:r>
            <a:r>
              <a:rPr lang="kk-KZ" sz="1200" dirty="0">
                <a:latin typeface="Times New Roman" panose="02020603050405020304" pitchFamily="18" charset="0"/>
                <a:cs typeface="Times New Roman" panose="02020603050405020304" pitchFamily="18" charset="0"/>
              </a:rPr>
              <a:t>күннің екінші жартысында </a:t>
            </a:r>
            <a:r>
              <a:rPr lang="kk-KZ" sz="1200" dirty="0" smtClean="0">
                <a:solidFill>
                  <a:prstClr val="black"/>
                </a:solidFill>
                <a:latin typeface="Times New Roman" pitchFamily="18" charset="0"/>
                <a:cs typeface="Times New Roman" pitchFamily="18" charset="0"/>
              </a:rPr>
              <a:t>жауын-шашын (жаңбыр, қар). Оңтүстік-шығыстан жел </a:t>
            </a:r>
            <a:r>
              <a:rPr lang="kk-KZ" sz="1200" dirty="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күші 2-7 м/с, күндіз күші 5-10 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аяз, күндіз 2-4°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қ</a:t>
            </a:r>
            <a:r>
              <a:rPr lang="kk-KZ" altLang="ru-RU" sz="1200" b="1" dirty="0" smtClean="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a:t>
            </a:r>
            <a:r>
              <a:rPr lang="en-US"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 (жаңбыр, қар).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81365" y="23545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en-US" sz="1200" dirty="0" smtClean="0">
                <a:solidFill>
                  <a:prstClr val="black"/>
                </a:solidFill>
                <a:latin typeface="Times New Roman" panose="02020603050405020304" pitchFamily="18" charset="0"/>
                <a:cs typeface="Times New Roman" panose="02020603050405020304" pitchFamily="18" charset="0"/>
              </a:rPr>
              <a:t>2</a:t>
            </a:r>
            <a:r>
              <a:rPr lang="kk-KZ" sz="1200" dirty="0" smtClean="0">
                <a:solidFill>
                  <a:prstClr val="black"/>
                </a:solidFill>
                <a:latin typeface="Times New Roman" panose="02020603050405020304" pitchFamily="18" charset="0"/>
                <a:cs typeface="Times New Roman" panose="02020603050405020304" pitchFamily="18" charset="0"/>
              </a:rPr>
              <a:t>3</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қарашада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81365" y="319554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45953833"/>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20222</TotalTime>
  <Words>632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3125</cp:revision>
  <cp:lastPrinted>2021-07-01T03:56:27Z</cp:lastPrinted>
  <dcterms:created xsi:type="dcterms:W3CDTF">2018-03-27T06:03:00Z</dcterms:created>
  <dcterms:modified xsi:type="dcterms:W3CDTF">2023-11-22T06:45:46Z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