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№326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22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23 қарашаға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22 </a:t>
            </a:r>
            <a:r>
              <a:rPr lang="ru-RU" altLang="ru-RU" sz="1200" b="1" dirty="0" err="1" smtClean="0">
                <a:solidFill>
                  <a:srgbClr val="000000"/>
                </a:solidFill>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23 </a:t>
            </a:r>
            <a:r>
              <a:rPr lang="kk-KZ" sz="1200" b="1" dirty="0" smtClean="0">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түнде қар, күндіз аздаған қар жауады. Түнде бұрқасын болады. Батыстан, оңтүстік-батыстан жел соғады, түнде 15-20 м/с, күндіз екпіні 15 м/с. Ауа температурасы түнде  және күндіз 5-7 суық болады.</a:t>
            </a:r>
          </a:p>
          <a:p>
            <a:pPr algn="ctr"/>
            <a:r>
              <a:rPr lang="kk-KZ" sz="1200" b="1" dirty="0" smtClean="0">
                <a:solidFill>
                  <a:srgbClr val="000000"/>
                </a:solidFill>
                <a:latin typeface="Times New Roman" pitchFamily="18" charset="0"/>
                <a:cs typeface="Times New Roman" pitchFamily="18" charset="0"/>
              </a:rPr>
              <a:t>24 қарашада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23 </a:t>
            </a:r>
            <a:r>
              <a:rPr lang="kk-KZ" sz="1200" b="1" dirty="0" smtClean="0">
                <a:latin typeface="Times New Roman" pitchFamily="18" charset="0"/>
                <a:cs typeface="Times New Roman" pitchFamily="18" charset="0"/>
              </a:rPr>
              <a:t>қараша</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24 қараша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 жауады, бұрқасын болады. Солтүстік-батыстан 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суық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908742259"/>
              </p:ext>
            </p:extLst>
          </p:nvPr>
        </p:nvGraphicFramePr>
        <p:xfrm>
          <a:off x="5057481" y="4127228"/>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4604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377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0,827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66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sz="1200" b="1" dirty="0" smtClean="0">
                <a:latin typeface="Times New Roman" pitchFamily="18" charset="0"/>
                <a:cs typeface="Times New Roman" pitchFamily="18" charset="0"/>
              </a:rPr>
              <a:t>қарашадағы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itchFamily="18" charset="0"/>
                <a:cs typeface="Times New Roman" pitchFamily="18" charset="0"/>
              </a:rPr>
              <a:t>қараша, 24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Тарасенко Л.И.</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16192</TotalTime>
  <Words>536</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3709</cp:revision>
  <cp:lastPrinted>2021-07-01T07:38:07Z</cp:lastPrinted>
  <dcterms:created xsi:type="dcterms:W3CDTF">2018-03-27T06:03:00Z</dcterms:created>
  <dcterms:modified xsi:type="dcterms:W3CDTF">2023-11-22T07:53:12Z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