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3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11508429"/>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кей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уақытта</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 (жаңбыр, қар)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 оңтүстік-батыс желі 9-14, күндіз екпіні 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23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кей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уақытта</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 (көбінесе қар)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9-14, екпіні 18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4610718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17639</TotalTime>
  <Words>609</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3233</cp:revision>
  <cp:lastPrinted>2021-07-01T07:38:07Z</cp:lastPrinted>
  <dcterms:created xsi:type="dcterms:W3CDTF">2018-03-27T06:03:00Z</dcterms:created>
  <dcterms:modified xsi:type="dcterms:W3CDTF">2023-11-22T07:16:56Z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