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22965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Көшпелі</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күндіз жауын-шашын (жаңбырғ қар</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8-13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a:t>
            </a:r>
            <a:r>
              <a:rPr lang="en-US"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5040650"/>
              </p:ext>
            </p:extLst>
          </p:nvPr>
        </p:nvGraphicFramePr>
        <p:xfrm>
          <a:off x="4935976" y="4118604"/>
          <a:ext cx="4691064" cy="188857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18217</TotalTime>
  <Words>582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3013</cp:revision>
  <cp:lastPrinted>2021-07-01T03:56:27Z</cp:lastPrinted>
  <dcterms:created xsi:type="dcterms:W3CDTF">2018-03-27T06:03:00Z</dcterms:created>
  <dcterms:modified xsi:type="dcterms:W3CDTF">2023-11-22T06:57:03Z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