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514031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357958"/>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987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9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36097743"/>
              </p:ext>
            </p:extLst>
          </p:nvPr>
        </p:nvGraphicFramePr>
        <p:xfrm>
          <a:off x="5095876" y="3786192"/>
          <a:ext cx="4691064" cy="25416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00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912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912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912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912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912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912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912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912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22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және таңертең жауын-шашын, кей уақытта қатты (жаңбыр басымырақ).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a:t>
            </a:r>
            <a:r>
              <a:rPr lang="kk-KZ" sz="1100" dirty="0" smtClean="0">
                <a:latin typeface="Times New Roman" pitchFamily="18" charset="0"/>
                <a:cs typeface="Times New Roman" pitchFamily="18" charset="0"/>
              </a:rPr>
              <a:t>-10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24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23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24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00241"/>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13667</TotalTime>
  <Words>601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3038</cp:revision>
  <cp:lastPrinted>2021-07-01T03:56:27Z</cp:lastPrinted>
  <dcterms:created xsi:type="dcterms:W3CDTF">2018-03-27T06:03:00Z</dcterms:created>
  <dcterms:modified xsi:type="dcterms:W3CDTF">2023-11-22T06:56:03Z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