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73" d="100"/>
          <a:sy n="73" d="100"/>
        </p:scale>
        <p:origin x="155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22 </a:t>
                      </a:r>
                      <a:r>
                        <a:rPr lang="kk-KZ" sz="1200" b="1" i="1" dirty="0" smtClean="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349095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545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88640"/>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Бұлтты, жауын-шашын (жаңбыр, қар), көктайғақ, бұрқасын. Оңтүстік-шығыстан соғатын жел оңтүстік-батысқа ауысады,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15-20, екпіні                 23-28 м/с. Ауа температурасы түнде 1-3 градус аяз, күндіз 0-2 градус жылы.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24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жауын-шашын (жаңбыр, қар), көктайғақ, бұрқасын.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15-20, екпіні 23-28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7-9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23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14226</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3932</cp:revision>
  <cp:lastPrinted>2021-07-01T03:56:27Z</cp:lastPrinted>
  <dcterms:created xsi:type="dcterms:W3CDTF">2018-03-27T06:03:00Z</dcterms:created>
  <dcterms:modified xsi:type="dcterms:W3CDTF">2023-11-22T05:53:04Z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