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 таңертең және </a:t>
            </a:r>
            <a:r>
              <a:rPr lang="ru-RU" sz="120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жаңбыр.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түнде 1 градус аяз- 1 градус 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қараша, 24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5462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17302</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2021-07-01T03:56:27Z</cp:lastPrinted>
  <dcterms:created xsi:type="dcterms:W3CDTF">2018-03-27T06:03:00Z</dcterms:created>
  <dcterms:modified xsi:type="dcterms:W3CDTF">2023-11-22T06:49:08Z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