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1594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99825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жауын-шашын</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басым</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солтүстік-батыстан оңтүстік-батысқа ауысып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9-14, түнде екпіні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25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23114</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4182</cp:revision>
  <cp:lastPrinted>2021-07-01T03:56:27Z</cp:lastPrinted>
  <dcterms:created xsi:type="dcterms:W3CDTF">2018-03-27T06:03:00Z</dcterms:created>
  <dcterms:modified xsi:type="dcterms:W3CDTF">2023-11-23T07:16:32Z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