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1653572"/>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426516639"/>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123658"/>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түнде </a:t>
            </a:r>
            <a:r>
              <a:rPr lang="kk-KZ" altLang="ru-RU" sz="1200" dirty="0" smtClean="0">
                <a:solidFill>
                  <a:srgbClr val="000000"/>
                </a:solidFill>
                <a:latin typeface="Times New Roman" pitchFamily="18" charset="0"/>
                <a:cs typeface="Times New Roman" pitchFamily="18" charset="0"/>
              </a:rPr>
              <a:t>қар. Солтүстік-батыстан оңтүстік-батысқа ауысып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түнде 5-10, күндіз 9-14 </a:t>
            </a:r>
            <a:r>
              <a:rPr lang="kk-KZ" altLang="ru-RU" sz="1200" dirty="0">
                <a:solidFill>
                  <a:srgbClr val="000000"/>
                </a:solidFill>
                <a:latin typeface="Times New Roman" pitchFamily="18" charset="0"/>
                <a:cs typeface="Times New Roman" pitchFamily="18" charset="0"/>
              </a:rPr>
              <a:t>м/с. Ауа температурасы түнде </a:t>
            </a:r>
            <a:r>
              <a:rPr lang="kk-KZ" altLang="ru-RU" sz="1200" dirty="0" smtClean="0">
                <a:solidFill>
                  <a:srgbClr val="000000"/>
                </a:solidFill>
                <a:latin typeface="Times New Roman" pitchFamily="18" charset="0"/>
                <a:cs typeface="Times New Roman" pitchFamily="18" charset="0"/>
              </a:rPr>
              <a:t>5-7 аяз</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2-4 жылы.</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қараша</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24</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Оңтүстік-батыс</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оңтүстіктен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екпіні 15-20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 3-5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18528</TotalTime>
  <Words>587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3292</cp:revision>
  <cp:lastPrinted>2023-02-06T06:57:51Z</cp:lastPrinted>
  <dcterms:created xsi:type="dcterms:W3CDTF">2018-03-27T06:03:00Z</dcterms:created>
  <dcterms:modified xsi:type="dcterms:W3CDTF">2023-11-23T07:14:04Z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