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402601933"/>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a:t>
                      </a:r>
                      <a:r>
                        <a:rPr lang="kk-KZ"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 </a:t>
                      </a:r>
                      <a:r>
                        <a:rPr lang="kk-KZ" altLang="zh-CN" sz="1200" b="1" i="1" baseline="0" dirty="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792788114"/>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646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23 </a:t>
            </a:r>
            <a:r>
              <a:rPr lang="ru-RU" altLang="ru-RU" sz="1200" b="1" dirty="0" err="1">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түнде 15-20, күндіз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9-11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қарашаға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24 </a:t>
            </a:r>
            <a:r>
              <a:rPr lang="ru-RU" altLang="ru-RU" sz="1200" b="1" dirty="0" err="1">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a:t>
            </a:r>
            <a:r>
              <a:rPr lang="kk-KZ" sz="1200">
                <a:solidFill>
                  <a:srgbClr val="000000"/>
                </a:solidFill>
                <a:latin typeface="Times New Roman" panose="02020603050405020304" pitchFamily="18" charset="0"/>
                <a:cs typeface="Times New Roman" panose="02020603050405020304" pitchFamily="18" charset="0"/>
                <a:sym typeface="+mn-ea"/>
              </a:rPr>
              <a:t>, </a:t>
            </a:r>
            <a:r>
              <a:rPr lang="kk-KZ" sz="120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24 </a:t>
            </a:r>
            <a:r>
              <a:rPr lang="ru-RU" sz="1200" dirty="0" err="1">
                <a:solidFill>
                  <a:schemeClr val="tx1"/>
                </a:solidFill>
                <a:latin typeface="Times New Roman" pitchFamily="18" charset="0"/>
                <a:cs typeface="Times New Roman" pitchFamily="18" charset="0"/>
              </a:rPr>
              <a:t>қарашаға</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25 </a:t>
            </a:r>
            <a:r>
              <a:rPr lang="kk-KZ" sz="1200" dirty="0">
                <a:solidFill>
                  <a:schemeClr val="tx1"/>
                </a:solidFill>
                <a:latin typeface="Times New Roman" pitchFamily="18" charset="0"/>
                <a:cs typeface="Times New Roman" pitchFamily="18" charset="0"/>
              </a:rPr>
              <a:t>қарашаға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14630</TotalTime>
  <Words>555</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2942</cp:revision>
  <cp:lastPrinted>2021-07-01T07:38:07Z</cp:lastPrinted>
  <dcterms:created xsi:type="dcterms:W3CDTF">2018-03-27T06:03:00Z</dcterms:created>
  <dcterms:modified xsi:type="dcterms:W3CDTF">2023-11-23T07:05:19Z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