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23 </a:t>
                      </a:r>
                      <a:r>
                        <a:rPr lang="kk-KZ" sz="1200" b="1" i="1" dirty="0" smtClean="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2349095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604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88640"/>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Бұлтты, қар, көктайғақ, бұрқасын. Оңтүстік-батыстан соғатын жел солтүстік-батысқа ауысады,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15-20 м/с. Ауа температурасы түнде 8-10, күндіз 6-8 градус аяз.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25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a:t>
            </a:r>
            <a:r>
              <a:rPr lang="kk-KZ" sz="1100" dirty="0" smtClean="0">
                <a:latin typeface="Times New Roman" pitchFamily="18" charset="0"/>
                <a:cs typeface="Times New Roman" pitchFamily="18" charset="0"/>
              </a:rPr>
              <a:t>олтүстік-батыстан </a:t>
            </a:r>
            <a:r>
              <a:rPr lang="kk-KZ" sz="1100" dirty="0" smtClean="0">
                <a:latin typeface="Times New Roman" pitchFamily="18" charset="0"/>
                <a:cs typeface="Times New Roman" pitchFamily="18" charset="0"/>
              </a:rPr>
              <a:t>соғатын жел </a:t>
            </a:r>
            <a:r>
              <a:rPr lang="kk-KZ" sz="1100" dirty="0" smtClean="0">
                <a:latin typeface="Times New Roman" pitchFamily="18" charset="0"/>
                <a:cs typeface="Times New Roman" pitchFamily="18" charset="0"/>
              </a:rPr>
              <a:t>оңтүстік-батысқа </a:t>
            </a:r>
            <a:r>
              <a:rPr lang="kk-KZ" sz="1100" dirty="0" smtClean="0">
                <a:latin typeface="Times New Roman" pitchFamily="18" charset="0"/>
                <a:cs typeface="Times New Roman" pitchFamily="18" charset="0"/>
              </a:rPr>
              <a:t>ауысады,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24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14231</TotalTime>
  <Words>553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3936</cp:revision>
  <cp:lastPrinted>2021-07-01T03:56:27Z</cp:lastPrinted>
  <dcterms:created xsi:type="dcterms:W3CDTF">2018-03-27T06:03:00Z</dcterms:created>
  <dcterms:modified xsi:type="dcterms:W3CDTF">2023-11-23T07:20:08Z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