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3395755"/>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327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kern="1400" dirty="0" smtClean="0">
                <a:solidFill>
                  <a:srgbClr val="000000"/>
                </a:solidFill>
                <a:latin typeface="Times New Roman" panose="02020603050405020304" pitchFamily="18" charset="0"/>
              </a:rPr>
              <a:t>24</a:t>
            </a: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қараша 2023 ж. сағ. 21-ден </a:t>
            </a:r>
            <a:r>
              <a:rPr lang="kk-KZ" altLang="ru-RU" sz="1200" b="1" kern="1400" dirty="0" smtClean="0">
                <a:solidFill>
                  <a:srgbClr val="000000"/>
                </a:solidFill>
                <a:latin typeface="Times New Roman" panose="02020603050405020304" pitchFamily="18" charset="0"/>
              </a:rPr>
              <a:t>24</a:t>
            </a: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қарашаға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қар, </a:t>
            </a:r>
            <a:r>
              <a:rPr lang="kk-KZ" sz="1200" dirty="0" smtClean="0">
                <a:solidFill>
                  <a:prstClr val="black"/>
                </a:solidFill>
                <a:latin typeface="Times New Roman" panose="02020603050405020304" pitchFamily="18" charset="0"/>
                <a:cs typeface="Times New Roman" panose="02020603050405020304" pitchFamily="18" charset="0"/>
              </a:rPr>
              <a:t>бұрқасын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rPr>
              <a:t>О</a:t>
            </a:r>
            <a:r>
              <a:rPr lang="kk-KZ" sz="1200" kern="1400" dirty="0" smtClean="0">
                <a:solidFill>
                  <a:srgbClr val="000000"/>
                </a:solidFill>
                <a:latin typeface="Times New Roman" panose="02020603050405020304" pitchFamily="18" charset="0"/>
                <a:ea typeface="Times New Roman" panose="02020603050405020304" pitchFamily="18" charset="0"/>
              </a:rPr>
              <a:t>ңтүстік-</a:t>
            </a:r>
            <a:r>
              <a:rPr lang="kk-KZ" sz="1200" kern="1400" dirty="0">
                <a:solidFill>
                  <a:srgbClr val="000000"/>
                </a:solidFill>
                <a:latin typeface="Times New Roman" panose="02020603050405020304" pitchFamily="18" charset="0"/>
                <a:ea typeface="Times New Roman" panose="02020603050405020304" pitchFamily="18" charset="0"/>
              </a:rPr>
              <a:t>батыстан</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a:t>
            </a:r>
            <a:r>
              <a:rPr lang="ru-RU" sz="1200" dirty="0">
                <a:solidFill>
                  <a:prstClr val="black"/>
                </a:solidFill>
                <a:latin typeface="Times New Roman" panose="02020603050405020304" pitchFamily="18" charset="0"/>
                <a:cs typeface="Times New Roman" panose="02020603050405020304" pitchFamily="18" charset="0"/>
              </a:rPr>
              <a:t>түнде </a:t>
            </a:r>
            <a:r>
              <a:rPr lang="kk-KZ" sz="1200" dirty="0">
                <a:solidFill>
                  <a:prstClr val="black"/>
                </a:solidFill>
                <a:latin typeface="Times New Roman" panose="02020603050405020304" pitchFamily="18" charset="0"/>
                <a:cs typeface="Times New Roman" panose="02020603050405020304" pitchFamily="18" charset="0"/>
              </a:rPr>
              <a:t>екпіні </a:t>
            </a:r>
            <a:r>
              <a:rPr lang="kk-KZ" sz="1200" dirty="0" smtClean="0">
                <a:solidFill>
                  <a:prstClr val="black"/>
                </a:solidFill>
                <a:latin typeface="Times New Roman" panose="02020603050405020304" pitchFamily="18" charset="0"/>
                <a:cs typeface="Times New Roman" panose="02020603050405020304" pitchFamily="18" charset="0"/>
              </a:rPr>
              <a:t>15-20 м/с</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түнде 11-13,</a:t>
            </a:r>
            <a:r>
              <a:rPr lang="kk-KZ"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kk-KZ" sz="1200" dirty="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lvl="0" algn="just"/>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kern="1400" dirty="0" smtClean="0">
                <a:solidFill>
                  <a:srgbClr val="000000"/>
                </a:solidFill>
                <a:latin typeface="Times New Roman" panose="02020603050405020304" pitchFamily="18" charset="0"/>
              </a:rPr>
              <a:t>25</a:t>
            </a: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kern="1400" dirty="0" smtClean="0">
                <a:solidFill>
                  <a:srgbClr val="000000"/>
                </a:solidFill>
                <a:latin typeface="Times New Roman" panose="02020603050405020304" pitchFamily="18" charset="0"/>
                <a:ea typeface="Times New Roman" panose="02020603050405020304" pitchFamily="18" charset="0"/>
              </a:rPr>
              <a:t>қарашаға</a:t>
            </a: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қарашаға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қарашаға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rPr>
              <a:t>О</a:t>
            </a:r>
            <a:r>
              <a:rPr lang="kk-KZ" sz="1200" kern="1400" dirty="0" smtClean="0">
                <a:solidFill>
                  <a:srgbClr val="000000"/>
                </a:solidFill>
                <a:latin typeface="Times New Roman" panose="02020603050405020304" pitchFamily="18" charset="0"/>
                <a:ea typeface="Times New Roman" panose="02020603050405020304" pitchFamily="18" charset="0"/>
              </a:rPr>
              <a:t>ңтүстік-батыстан</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15-20 </a:t>
            </a:r>
            <a:r>
              <a:rPr lang="kk-KZ" sz="1200" dirty="0" smtClean="0">
                <a:solidFill>
                  <a:prstClr val="black"/>
                </a:solidFill>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8-10 градус </a:t>
            </a:r>
            <a:r>
              <a:rPr lang="ru-RU" sz="1200" dirty="0" smtClean="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11535672"/>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3584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0,717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0.163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kern="1400" dirty="0" smtClean="0">
                <a:solidFill>
                  <a:srgbClr val="000000"/>
                </a:solidFill>
                <a:latin typeface="Times New Roman" panose="02020603050405020304" pitchFamily="18" charset="0"/>
                <a:ea typeface="Times New Roman" panose="02020603050405020304" pitchFamily="18" charset="0"/>
              </a:rPr>
              <a:t>24 </a:t>
            </a:r>
            <a:r>
              <a:rPr lang="kk-KZ" sz="1200" kern="1400" dirty="0">
                <a:solidFill>
                  <a:srgbClr val="000000"/>
                </a:solidFill>
                <a:latin typeface="Times New Roman" panose="02020603050405020304" pitchFamily="18" charset="0"/>
                <a:ea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түнде </a:t>
            </a:r>
            <a:r>
              <a:rPr lang="kk-KZ" sz="1200" kern="1400" dirty="0" smtClean="0">
                <a:solidFill>
                  <a:srgbClr val="000000"/>
                </a:solidFill>
                <a:latin typeface="Times New Roman" panose="02020603050405020304" pitchFamily="18" charset="0"/>
              </a:rPr>
              <a:t>25</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қарашаға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18434</TotalTime>
  <Words>574</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3382</cp:revision>
  <cp:lastPrinted>2021-07-01T07:38:07Z</cp:lastPrinted>
  <dcterms:created xsi:type="dcterms:W3CDTF">2018-03-27T06:03:00Z</dcterms:created>
  <dcterms:modified xsi:type="dcterms:W3CDTF">2023-11-23T07:20:34Z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