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8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254898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23165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23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жауын-шашын (жаңбыр, қар) жауады, көктайғақ, бұрқасын күтіледі. Жел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градус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24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10-12 аяз болады.</a:t>
            </a:r>
          </a:p>
          <a:p>
            <a:pPr indent="182563" algn="just"/>
            <a:endParaRPr lang="kk-KZ" sz="1200" dirty="0">
              <a:solidFill>
                <a:prstClr val="black"/>
              </a:solidFill>
              <a:latin typeface="Times New Roman" pitchFamily="18" charset="0"/>
              <a:cs typeface="Times New Roman" pitchFamily="18" charset="0"/>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596642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15553</TotalTime>
  <Words>575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2846</cp:revision>
  <cp:lastPrinted>2021-07-01T07:38:07Z</cp:lastPrinted>
  <dcterms:created xsi:type="dcterms:W3CDTF">2018-03-27T06:03:00Z</dcterms:created>
  <dcterms:modified xsi:type="dcterms:W3CDTF">2023-11-23T06:49:37Z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