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12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7260887"/>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қараша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 (жаңбыр, қар), көктайғақ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бұрқасын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Оңтүстіктен, оңтүстік-батыстан жел соғады, күші 9-14, екпіні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24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Батыстан жел соғады, күші 9-14, екпіні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22876520"/>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88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88</a:t>
                      </a:r>
                      <a:endParaRPr lang="ru-RU" sz="1000" dirty="0" smtClean="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2535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19275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a:t>
            </a:r>
            <a:r>
              <a:rPr lang="kk-KZ" altLang="ru-RU" sz="1200" b="1" i="1" smtClean="0">
                <a:solidFill>
                  <a:srgbClr val="000000"/>
                </a:solidFill>
                <a:latin typeface="Times New Roman" panose="02020603050405020304" pitchFamily="18" charset="0"/>
                <a:cs typeface="Times New Roman" panose="02020603050405020304" pitchFamily="18" charset="0"/>
              </a:rPr>
              <a:t>А</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16892</TotalTime>
  <Words>579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3196</cp:revision>
  <cp:lastPrinted>2021-07-01T03:56:27Z</cp:lastPrinted>
  <dcterms:created xsi:type="dcterms:W3CDTF">2018-03-27T06:03:00Z</dcterms:created>
  <dcterms:modified xsi:type="dcterms:W3CDTF">2023-11-23T07:12:05Z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