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a:t>
            </a:r>
            <a:r>
              <a:rPr lang="kk-KZ" sz="1200" dirty="0" smtClean="0">
                <a:latin typeface="Times New Roman" pitchFamily="18" charset="0"/>
                <a:cs typeface="Times New Roman" pitchFamily="18" charset="0"/>
              </a:rPr>
              <a:t>қар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солтүстік-батыстан оңтүстік-батысқа ауысады, күші 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суық болады.</a:t>
            </a:r>
          </a:p>
          <a:p>
            <a:pPr algn="ct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24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 (қар, жаңбыр)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жаяу бұрқасын, көктайғақ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7181565"/>
              </p:ext>
            </p:extLst>
          </p:nvPr>
        </p:nvGraphicFramePr>
        <p:xfrm>
          <a:off x="5024438" y="4143380"/>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25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16202</TotalTime>
  <Words>537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3713</cp:revision>
  <cp:lastPrinted>2021-07-01T07:38:07Z</cp:lastPrinted>
  <dcterms:created xsi:type="dcterms:W3CDTF">2018-03-27T06:03:00Z</dcterms:created>
  <dcterms:modified xsi:type="dcterms:W3CDTF">2023-11-23T07:08:05Z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