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516992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24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24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25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Жолдарда көктайғақ, жаяу бұрқасын күтіледі. Жел 9-14, түнде және таңертең екпіні 15-20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 градус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26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9-14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2-4 аяз болады.</a:t>
            </a:r>
          </a:p>
          <a:p>
            <a:pPr indent="182563" algn="just"/>
            <a:endParaRPr lang="kk-KZ" sz="1200" dirty="0">
              <a:solidFill>
                <a:prstClr val="black"/>
              </a:solidFill>
              <a:latin typeface="Times New Roman" pitchFamily="18" charset="0"/>
              <a:cs typeface="Times New Roman" pitchFamily="18" charset="0"/>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4962358"/>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15557</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2847</cp:revision>
  <cp:lastPrinted>2021-07-01T07:38:07Z</cp:lastPrinted>
  <dcterms:created xsi:type="dcterms:W3CDTF">2018-03-27T06:03:00Z</dcterms:created>
  <dcterms:modified xsi:type="dcterms:W3CDTF">2023-11-24T06:36:05Z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