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44104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328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81006047"/>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560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25 </a:t>
            </a:r>
            <a:r>
              <a:rPr lang="ru-RU" sz="1200" b="1" dirty="0" err="1" smtClean="0">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Бұлтты,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жауын-шашын</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жаңбыр,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қар</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latin typeface="Times New Roman" panose="02020603050405020304" pitchFamily="18" charset="0"/>
                <a:ea typeface="Calibri" panose="020F0502020204030204" pitchFamily="34" charset="0"/>
                <a:cs typeface="Times New Roman" panose="02020603050405020304" pitchFamily="18" charset="0"/>
              </a:rPr>
              <a:t>көктайғақ</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оңтүстіктен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күші 9-14 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3-5 градус аяз,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1-3 градус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тепла.</a:t>
            </a:r>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26 </a:t>
            </a:r>
            <a:r>
              <a:rPr lang="ru-RU" sz="1200" b="1" dirty="0" err="1"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(басымы жаңбыр)</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оңтүстіктен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0-2 градус </a:t>
            </a:r>
            <a:r>
              <a:rPr lang="kk-KZ" sz="1100" dirty="0"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25</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қарашада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26 </a:t>
            </a:r>
            <a:r>
              <a:rPr lang="kk-KZ" sz="1100" b="1" dirty="0" smtClean="0">
                <a:solidFill>
                  <a:schemeClr val="tx1"/>
                </a:solidFill>
                <a:latin typeface="Times New Roman" panose="02020603050405020304" pitchFamily="18" charset="0"/>
                <a:cs typeface="Times New Roman" panose="02020603050405020304" pitchFamily="18" charset="0"/>
              </a:rPr>
              <a:t>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23127</TotalTime>
  <Words>588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4186</cp:revision>
  <cp:lastPrinted>2021-07-01T03:56:27Z</cp:lastPrinted>
  <dcterms:created xsi:type="dcterms:W3CDTF">2018-03-27T06:03:00Z</dcterms:created>
  <dcterms:modified xsi:type="dcterms:W3CDTF">2023-11-24T07:17:18Z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