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3138"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963065765"/>
              </p:ext>
            </p:extLst>
          </p:nvPr>
        </p:nvGraphicFramePr>
        <p:xfrm>
          <a:off x="307975" y="2708919"/>
          <a:ext cx="4465638" cy="1998018"/>
        </p:xfrm>
        <a:graphic>
          <a:graphicData uri="http://schemas.openxmlformats.org/drawingml/2006/table">
            <a:tbl>
              <a:tblPr/>
              <a:tblGrid>
                <a:gridCol w="4465638">
                  <a:extLst>
                    <a:ext uri="{9D8B030D-6E8A-4147-A177-3AD203B41FA5}"/>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100613832"/>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0,464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,034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0,982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0,625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123658"/>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Бұлтты</a:t>
            </a:r>
            <a:r>
              <a:rPr lang="kk-KZ" altLang="ru-RU" sz="1200" dirty="0">
                <a:solidFill>
                  <a:srgbClr val="000000"/>
                </a:solidFill>
                <a:latin typeface="Times New Roman" pitchFamily="18" charset="0"/>
                <a:cs typeface="Times New Roman" pitchFamily="18" charset="0"/>
              </a:rPr>
              <a:t>, күндіз аздаған жаңбыр. Оңтүстік-батыстан, оңтүстіктен  жел соғады, күші 9-14 м/с. Ауа температурасы түнде 3-5, күндіз 8-10 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a:t>
            </a:r>
            <a:endParaRPr lang="kk-KZ"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5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Ауыспалы 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 </a:t>
            </a:r>
            <a:r>
              <a:rPr lang="kk-KZ" altLang="ru-RU" sz="1200" smtClean="0">
                <a:solidFill>
                  <a:srgbClr val="000000"/>
                </a:solidFill>
                <a:latin typeface="Times New Roman" pitchFamily="18" charset="0"/>
                <a:cs typeface="Times New Roman" pitchFamily="18" charset="0"/>
              </a:rPr>
              <a:t>Оңтүстік-батыстан  </a:t>
            </a:r>
            <a:r>
              <a:rPr lang="kk-KZ" altLang="ru-RU" sz="1200" dirty="0">
                <a:solidFill>
                  <a:srgbClr val="000000"/>
                </a:solidFill>
                <a:latin typeface="Times New Roman" pitchFamily="18" charset="0"/>
                <a:cs typeface="Times New Roman" pitchFamily="18" charset="0"/>
              </a:rPr>
              <a:t>жел соғады, </a:t>
            </a:r>
            <a:r>
              <a:rPr lang="kk-KZ" altLang="ru-RU" sz="1200">
                <a:solidFill>
                  <a:srgbClr val="000000"/>
                </a:solidFill>
                <a:latin typeface="Times New Roman" pitchFamily="18" charset="0"/>
                <a:cs typeface="Times New Roman" pitchFamily="18" charset="0"/>
              </a:rPr>
              <a:t>күші </a:t>
            </a:r>
            <a:r>
              <a:rPr lang="kk-KZ" altLang="ru-RU" sz="1200" smtClean="0">
                <a:solidFill>
                  <a:srgbClr val="000000"/>
                </a:solidFill>
                <a:latin typeface="Times New Roman" pitchFamily="18" charset="0"/>
                <a:cs typeface="Times New Roman" pitchFamily="18" charset="0"/>
              </a:rPr>
              <a:t>9-14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 3-5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3000" y="2277314"/>
            <a:ext cx="466883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18634</TotalTime>
  <Words>588</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3295</cp:revision>
  <cp:lastPrinted>2023-02-06T06:57:51Z</cp:lastPrinted>
  <dcterms:created xsi:type="dcterms:W3CDTF">2018-03-27T06:03:00Z</dcterms:created>
  <dcterms:modified xsi:type="dcterms:W3CDTF">2023-11-24T07:12:50Z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