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5532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24</a:t>
                      </a:r>
                      <a:r>
                        <a:rPr lang="ru-RU" sz="1200" b="1" i="1" dirty="0">
                          <a:solidFill>
                            <a:srgbClr val="002060"/>
                          </a:solidFill>
                          <a:latin typeface="Times New Roman" panose="02020603050405020304" pitchFamily="18" charset="0"/>
                          <a:cs typeface="Times New Roman" panose="02020603050405020304" pitchFamily="18" charset="0"/>
                        </a:rPr>
                        <a:t>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24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7630163"/>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30"/>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25</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25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жауын-шашын (</a:t>
            </a:r>
            <a:r>
              <a:rPr lang="kk-KZ" sz="1100" kern="1400" dirty="0">
                <a:solidFill>
                  <a:srgbClr val="000000"/>
                </a:solidFill>
                <a:latin typeface="Times New Roman" panose="02020603050405020304" pitchFamily="18" charset="0"/>
                <a:ea typeface="Times New Roman" panose="02020603050405020304" pitchFamily="18" charset="0"/>
              </a:rPr>
              <a:t>жаңбыр,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жаяу бұрқасын, </a:t>
            </a:r>
            <a:r>
              <a:rPr lang="kk-KZ" sz="1100" dirty="0">
                <a:latin typeface="Times New Roman" panose="02020603050405020304" pitchFamily="18" charset="0"/>
                <a:cs typeface="Times New Roman" panose="02020603050405020304" pitchFamily="18" charset="0"/>
              </a:rPr>
              <a:t>көктайғақ</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жел соғады, күші 15-20, түнде екпіні 23 м/с. Ауа температурасы түнде 5-7</a:t>
            </a:r>
            <a:r>
              <a:rPr lang="kk-KZ" sz="1100" kern="1400" dirty="0">
                <a:solidFill>
                  <a:srgbClr val="000000"/>
                </a:solidFill>
                <a:latin typeface="Times New Roman" panose="02020603050405020304" pitchFamily="18" charset="0"/>
                <a:ea typeface="Tahoma" panose="020B0604030504040204" pitchFamily="34"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3-5 аяз.</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26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25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26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a:t>
            </a:r>
            <a:r>
              <a:rPr lang="kk-KZ" sz="1100" dirty="0">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температурасы 4-6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25 қарашада, түнде 26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25590</TotalTime>
  <Words>623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Tahoma</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4375</cp:revision>
  <cp:lastPrinted>2023-01-16T10:13:34Z</cp:lastPrinted>
  <dcterms:created xsi:type="dcterms:W3CDTF">2018-03-27T06:03:00Z</dcterms:created>
  <dcterms:modified xsi:type="dcterms:W3CDTF">2023-11-24T06:00:27Z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