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210062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smtClean="0">
                <a:solidFill>
                  <a:srgbClr val="000000"/>
                </a:solidFill>
                <a:latin typeface="Times New Roman" panose="02020603050405020304" pitchFamily="18" charset="0"/>
              </a:rPr>
              <a:t>25</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 2023 ж. сағ. 21-ден </a:t>
            </a:r>
            <a:r>
              <a:rPr lang="kk-KZ" altLang="ru-RU" sz="1200" b="1" kern="1400" dirty="0" smtClean="0">
                <a:solidFill>
                  <a:srgbClr val="000000"/>
                </a:solidFill>
                <a:latin typeface="Times New Roman" panose="02020603050405020304" pitchFamily="18" charset="0"/>
              </a:rPr>
              <a:t>25</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қарашаға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жауын-шашын (</a:t>
            </a:r>
            <a:r>
              <a:rPr lang="kk-KZ" sz="1200" dirty="0" smtClean="0">
                <a:solidFill>
                  <a:prstClr val="black"/>
                </a:solidFill>
                <a:latin typeface="Times New Roman" panose="02020603050405020304" pitchFamily="18" charset="0"/>
                <a:cs typeface="Times New Roman" panose="02020603050405020304" pitchFamily="18" charset="0"/>
              </a:rPr>
              <a:t>қар, жаңбыр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көктайғак</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a:t>
            </a:r>
            <a:r>
              <a:rPr lang="kk-KZ" sz="1200" kern="1400" dirty="0">
                <a:solidFill>
                  <a:srgbClr val="000000"/>
                </a:solidFill>
                <a:latin typeface="Times New Roman" panose="02020603050405020304" pitchFamily="18" charset="0"/>
                <a:ea typeface="Times New Roman" panose="02020603050405020304" pitchFamily="18" charset="0"/>
              </a:rPr>
              <a:t>батыстан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екпіні </a:t>
            </a:r>
            <a:r>
              <a:rPr lang="kk-KZ" sz="1200" dirty="0" smtClean="0">
                <a:solidFill>
                  <a:prstClr val="black"/>
                </a:solidFill>
                <a:latin typeface="Times New Roman" panose="02020603050405020304" pitchFamily="18" charset="0"/>
                <a:cs typeface="Times New Roman" panose="02020603050405020304" pitchFamily="18" charset="0"/>
              </a:rPr>
              <a:t>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kk-KZ" sz="1200" dirty="0">
                <a:solidFill>
                  <a:prstClr val="black"/>
                </a:solidFill>
                <a:latin typeface="Times New Roman" panose="02020603050405020304" pitchFamily="18" charset="0"/>
                <a:cs typeface="Times New Roman" panose="02020603050405020304" pitchFamily="18" charset="0"/>
              </a:rPr>
              <a:t>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kern="1400" dirty="0" smtClean="0">
                <a:solidFill>
                  <a:srgbClr val="000000"/>
                </a:solidFill>
                <a:latin typeface="Times New Roman" panose="02020603050405020304" pitchFamily="18" charset="0"/>
              </a:rPr>
              <a:t>26</a:t>
            </a:r>
            <a:r>
              <a:rPr lang="kk-KZ" sz="1200" b="1" kern="1400" dirty="0" smtClean="0">
                <a:solidFill>
                  <a:srgbClr val="000000"/>
                </a:solidFill>
                <a:latin typeface="Times New Roman" panose="02020603050405020304" pitchFamily="18" charset="0"/>
                <a:ea typeface="Times New Roman" panose="02020603050405020304" pitchFamily="18" charset="0"/>
              </a:rPr>
              <a:t> </a:t>
            </a:r>
            <a:r>
              <a:rPr lang="kk-KZ" sz="1200" b="1" kern="1400" dirty="0" smtClean="0">
                <a:solidFill>
                  <a:srgbClr val="000000"/>
                </a:solidFill>
                <a:latin typeface="Times New Roman" panose="02020603050405020304" pitchFamily="18" charset="0"/>
                <a:ea typeface="Times New Roman" panose="02020603050405020304" pitchFamily="18" charset="0"/>
              </a:rPr>
              <a:t>қарашаға</a:t>
            </a: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25</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 (</a:t>
            </a:r>
            <a:r>
              <a:rPr lang="kk-KZ" sz="1200" dirty="0">
                <a:solidFill>
                  <a:prstClr val="black"/>
                </a:solidFill>
                <a:latin typeface="Times New Roman" panose="02020603050405020304" pitchFamily="18" charset="0"/>
                <a:cs typeface="Times New Roman" panose="02020603050405020304" pitchFamily="18" charset="0"/>
              </a:rPr>
              <a:t>қар, жаңбыр</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көктайғак</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О</a:t>
            </a:r>
            <a:r>
              <a:rPr lang="kk-KZ" sz="1200" kern="1400" dirty="0" smtClean="0">
                <a:solidFill>
                  <a:srgbClr val="000000"/>
                </a:solidFill>
                <a:latin typeface="Times New Roman" panose="02020603050405020304" pitchFamily="18" charset="0"/>
                <a:ea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15-20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244213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0.025</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234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0,047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0.336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0.061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smtClean="0">
                <a:solidFill>
                  <a:srgbClr val="000000"/>
                </a:solidFill>
                <a:latin typeface="Times New Roman" panose="02020603050405020304" pitchFamily="18" charset="0"/>
                <a:ea typeface="Times New Roman" panose="02020603050405020304" pitchFamily="18" charset="0"/>
              </a:rPr>
              <a:t>25 </a:t>
            </a:r>
            <a:r>
              <a:rPr lang="kk-KZ" sz="1200" kern="1400" dirty="0">
                <a:solidFill>
                  <a:srgbClr val="000000"/>
                </a:solidFill>
                <a:latin typeface="Times New Roman" panose="02020603050405020304" pitchFamily="18" charset="0"/>
                <a:ea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rPr>
              <a:t>26</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қарашаға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18451</TotalTime>
  <Words>596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3384</cp:revision>
  <cp:lastPrinted>2021-07-01T07:38:07Z</cp:lastPrinted>
  <dcterms:created xsi:type="dcterms:W3CDTF">2018-03-27T06:03:00Z</dcterms:created>
  <dcterms:modified xsi:type="dcterms:W3CDTF">2023-11-24T07:12:01Z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