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25 қарашаға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24 </a:t>
            </a:r>
            <a:r>
              <a:rPr lang="kk-KZ" altLang="ru-RU" sz="1100" b="1" dirty="0" smtClean="0">
                <a:latin typeface="Times New Roman" pitchFamily="18" charset="0"/>
                <a:ea typeface="Times New Roman KZ"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25 </a:t>
            </a:r>
            <a:r>
              <a:rPr lang="kk-KZ" altLang="ru-RU" sz="1100" b="1" dirty="0" smtClean="0">
                <a:latin typeface="Times New Roman" pitchFamily="18" charset="0"/>
                <a:ea typeface="Times New Roman KZ"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pPr algn="ct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Оңтүстік-батыстан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 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аяз-1 градус жылы,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10-12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26 қарашаға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25</a:t>
            </a:r>
            <a:r>
              <a:rPr lang="kk-KZ" sz="1100" b="1" dirty="0" smtClean="0">
                <a:latin typeface="Times New Roman" pitchFamily="18" charset="0"/>
                <a:ea typeface="Times New Roman KZ" pitchFamily="18" charset="0"/>
                <a:cs typeface="Times New Roman" pitchFamily="18" charset="0"/>
              </a:rPr>
              <a:t> қараша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26 </a:t>
            </a:r>
            <a:r>
              <a:rPr lang="kk-KZ" sz="1100" b="1" dirty="0" smtClean="0">
                <a:latin typeface="Times New Roman" pitchFamily="18" charset="0"/>
                <a:ea typeface="Times New Roman KZ" pitchFamily="18" charset="0"/>
                <a:cs typeface="Times New Roman" pitchFamily="18" charset="0"/>
              </a:rPr>
              <a:t>қараша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marL="228600" indent="-228600" algn="ct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 м/с. </a:t>
            </a:r>
            <a:r>
              <a:rPr lang="kk-KZ" sz="1200" dirty="0" smtClean="0">
                <a:latin typeface="Times New Roman" pitchFamily="18" charset="0"/>
                <a:cs typeface="Times New Roman" pitchFamily="18" charset="0"/>
              </a:rPr>
              <a:t>Ауа температурасы 0-2 </a:t>
            </a:r>
            <a:r>
              <a:rPr lang="kk-KZ" sz="1200" smtClean="0">
                <a:latin typeface="Times New Roman" pitchFamily="18" charset="0"/>
                <a:cs typeface="Times New Roman" pitchFamily="18" charset="0"/>
              </a:rPr>
              <a:t>градус </a:t>
            </a:r>
            <a:r>
              <a:rPr lang="kk-KZ" sz="1200" smtClean="0">
                <a:latin typeface="Times New Roman" pitchFamily="18" charset="0"/>
                <a:cs typeface="Times New Roman" pitchFamily="18" charset="0"/>
              </a:rPr>
              <a:t>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25</a:t>
            </a:r>
            <a:r>
              <a:rPr lang="kk-KZ" sz="1200" dirty="0" smtClean="0">
                <a:solidFill>
                  <a:schemeClr val="tx1"/>
                </a:solidFill>
                <a:latin typeface="Times New Roman" panose="02020603050405020304" pitchFamily="18" charset="0"/>
                <a:cs typeface="Times New Roman" panose="02020603050405020304" pitchFamily="18" charset="0"/>
              </a:rPr>
              <a:t> қараша, 26 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ШЖШ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2763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82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17307</TotalTime>
  <Words>541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3777</cp:revision>
  <cp:lastPrinted>2021-07-01T03:56:27Z</cp:lastPrinted>
  <dcterms:created xsi:type="dcterms:W3CDTF">2018-03-27T06:03:00Z</dcterms:created>
  <dcterms:modified xsi:type="dcterms:W3CDTF">2023-11-24T06:11:58Z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