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5140311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357958"/>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987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9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357562"/>
            <a:ext cx="4824412" cy="430887"/>
          </a:xfrm>
          <a:prstGeom prst="rect">
            <a:avLst/>
          </a:prstGeom>
          <a:noFill/>
          <a:ln w="9525">
            <a:noFill/>
          </a:ln>
        </p:spPr>
        <p:txBody>
          <a:bodyPr wrap="square">
            <a:spAutoFit/>
          </a:bodyPr>
          <a:lstStyle/>
          <a:p>
            <a:pPr algn="ctr"/>
            <a:r>
              <a:rPr lang="ru-RU" altLang="ru-RU" sz="1100" b="1" dirty="0" smtClean="0">
                <a:latin typeface="Times New Roman" panose="02020603050405020304" pitchFamily="18" charset="0"/>
                <a:cs typeface="Times New Roman" panose="02020603050405020304" pitchFamily="18" charset="0"/>
              </a:rPr>
              <a:t>2023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smtClean="0">
                <a:latin typeface="Times New Roman" panose="02020603050405020304" pitchFamily="18" charset="0"/>
                <a:cs typeface="Times New Roman" panose="02020603050405020304" pitchFamily="18" charset="0"/>
              </a:rPr>
              <a:t>Шымкент қ. </a:t>
            </a: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ауасының</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жағдайы</a:t>
            </a:r>
            <a:r>
              <a:rPr lang="ru-RU" altLang="ru-RU" sz="11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36097743"/>
              </p:ext>
            </p:extLst>
          </p:nvPr>
        </p:nvGraphicFramePr>
        <p:xfrm>
          <a:off x="5095876" y="3786192"/>
          <a:ext cx="4691064" cy="25416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000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912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912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912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912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912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912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912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912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24 </a:t>
            </a:r>
            <a:r>
              <a:rPr lang="kk-KZ" altLang="ru-RU" sz="1200" b="1" dirty="0" smtClean="0">
                <a:latin typeface="Times New Roman" pitchFamily="18" charset="0"/>
                <a:cs typeface="Times New Roman" pitchFamily="18" charset="0"/>
              </a:rPr>
              <a:t>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Шығыстан,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оңтүстік-шығыстан </a:t>
            </a:r>
            <a:r>
              <a:rPr lang="kk-KZ" sz="1100" dirty="0" smtClean="0">
                <a:latin typeface="Times New Roman" pitchFamily="18" charset="0"/>
                <a:cs typeface="Times New Roman" pitchFamily="18" charset="0"/>
              </a:rPr>
              <a:t>жел соғады, күші  5-10 м/с. Ауа температурасы  2-4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71679"/>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25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0718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13674</TotalTime>
  <Words>592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3042</cp:revision>
  <cp:lastPrinted>2021-07-01T03:56:27Z</cp:lastPrinted>
  <dcterms:created xsi:type="dcterms:W3CDTF">2018-03-27T06:03:00Z</dcterms:created>
  <dcterms:modified xsi:type="dcterms:W3CDTF">2023-11-24T06:52:27Z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