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328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қараша</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қарашаға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24 </a:t>
            </a:r>
            <a:r>
              <a:rPr lang="ru-RU" altLang="ru-RU" sz="1200" b="1" dirty="0" err="1" smtClean="0">
                <a:solidFill>
                  <a:srgbClr val="000000"/>
                </a:solidFill>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қараша</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 (жаңбыр, қар) жауады, көктайғақ болады. Түнде бұрқасын болады. Оңтүстіктен жел соғады, күші 9-14, екпіні 15-20 м/с. Ауа температурасы түнде 5-7 градус суық, күндіз 1-3 градус жылы болады</a:t>
            </a:r>
            <a:r>
              <a:rPr lang="kk-KZ" sz="1200" dirty="0" smtClean="0">
                <a:latin typeface="Times New Roman" pitchFamily="18" charset="0"/>
                <a:cs typeface="Times New Roman" pitchFamily="18" charset="0"/>
              </a:rPr>
              <a:t>.</a:t>
            </a:r>
          </a:p>
          <a:p>
            <a:pPr algn="just"/>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                                              26 </a:t>
            </a:r>
            <a:r>
              <a:rPr lang="kk-KZ" sz="1200" b="1" dirty="0" smtClean="0">
                <a:solidFill>
                  <a:srgbClr val="000000"/>
                </a:solidFill>
                <a:latin typeface="Times New Roman" pitchFamily="18" charset="0"/>
                <a:cs typeface="Times New Roman" pitchFamily="18" charset="0"/>
              </a:rPr>
              <a:t>қарашада</a:t>
            </a:r>
            <a:endParaRPr lang="ru-RU" sz="1200" b="1" dirty="0" smtClean="0">
              <a:solidFill>
                <a:srgbClr val="000000"/>
              </a:solidFill>
              <a:latin typeface="Times New Roman" pitchFamily="18" charset="0"/>
              <a:cs typeface="Times New Roman" pitchFamily="18" charset="0"/>
            </a:endParaRPr>
          </a:p>
          <a:p>
            <a:pPr lvl="0" algn="just"/>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25 </a:t>
            </a:r>
            <a:r>
              <a:rPr lang="kk-KZ" sz="1200" b="1" dirty="0" smtClean="0">
                <a:latin typeface="Times New Roman" pitchFamily="18" charset="0"/>
                <a:cs typeface="Times New Roman" pitchFamily="18" charset="0"/>
              </a:rPr>
              <a:t>қараша</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26 қараша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Оңтүстік-шығыстан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суық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68748884"/>
              </p:ext>
            </p:extLst>
          </p:nvPr>
        </p:nvGraphicFramePr>
        <p:xfrm>
          <a:off x="5024438" y="4143380"/>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118101" y="6286520"/>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err="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24 </a:t>
            </a:r>
            <a:r>
              <a:rPr lang="kk-KZ" sz="1200" b="1" dirty="0" smtClean="0">
                <a:latin typeface="Times New Roman" pitchFamily="18" charset="0"/>
                <a:cs typeface="Times New Roman" pitchFamily="18" charset="0"/>
              </a:rPr>
              <a:t>қарашадағы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itchFamily="18" charset="0"/>
                <a:cs typeface="Times New Roman" pitchFamily="18" charset="0"/>
              </a:rPr>
              <a:t>қараша, </a:t>
            </a:r>
            <a:r>
              <a:rPr lang="kk-KZ" sz="1200" dirty="0" smtClean="0">
                <a:solidFill>
                  <a:schemeClr val="tx1"/>
                </a:solidFill>
                <a:latin typeface="Times New Roman" pitchFamily="18" charset="0"/>
                <a:cs typeface="Times New Roman" pitchFamily="18" charset="0"/>
              </a:rPr>
              <a:t>26 </a:t>
            </a:r>
            <a:r>
              <a:rPr lang="kk-KZ" sz="1200" dirty="0" smtClean="0">
                <a:solidFill>
                  <a:schemeClr val="tx1"/>
                </a:solidFill>
                <a:latin typeface="Times New Roman" pitchFamily="18" charset="0"/>
                <a:cs typeface="Times New Roman" pitchFamily="18" charset="0"/>
              </a:rPr>
              <a:t>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95876" y="342900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16212</TotalTime>
  <Words>535</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3716</cp:revision>
  <cp:lastPrinted>2021-07-01T07:38:07Z</cp:lastPrinted>
  <dcterms:created xsi:type="dcterms:W3CDTF">2018-03-27T06:03:00Z</dcterms:created>
  <dcterms:modified xsi:type="dcterms:W3CDTF">2023-11-24T06:45:15Z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